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1"/>
  </p:notesMasterIdLst>
  <p:sldIdLst>
    <p:sldId id="256" r:id="rId2"/>
    <p:sldId id="257" r:id="rId3"/>
    <p:sldId id="258" r:id="rId4"/>
    <p:sldId id="259" r:id="rId5"/>
    <p:sldId id="260" r:id="rId6"/>
    <p:sldId id="283" r:id="rId7"/>
    <p:sldId id="261" r:id="rId8"/>
    <p:sldId id="262" r:id="rId9"/>
    <p:sldId id="263" r:id="rId10"/>
    <p:sldId id="264" r:id="rId11"/>
    <p:sldId id="284" r:id="rId12"/>
    <p:sldId id="265" r:id="rId13"/>
    <p:sldId id="267" r:id="rId14"/>
    <p:sldId id="269" r:id="rId15"/>
    <p:sldId id="268" r:id="rId16"/>
    <p:sldId id="279" r:id="rId17"/>
    <p:sldId id="274" r:id="rId18"/>
    <p:sldId id="266" r:id="rId19"/>
    <p:sldId id="280" r:id="rId20"/>
    <p:sldId id="275" r:id="rId21"/>
    <p:sldId id="277" r:id="rId22"/>
    <p:sldId id="278" r:id="rId23"/>
    <p:sldId id="276" r:id="rId24"/>
    <p:sldId id="281" r:id="rId25"/>
    <p:sldId id="282" r:id="rId26"/>
    <p:sldId id="270" r:id="rId27"/>
    <p:sldId id="271" r:id="rId28"/>
    <p:sldId id="272" r:id="rId29"/>
    <p:sldId id="273" r:id="rId30"/>
  </p:sldIdLst>
  <p:sldSz cx="9144000" cy="5143500" type="screen16x9"/>
  <p:notesSz cx="6858000" cy="9144000"/>
  <p:embeddedFontLst>
    <p:embeddedFont>
      <p:font typeface="Comfortaa" panose="020B0604020202020204" charset="0"/>
      <p:regular r:id="rId32"/>
      <p:bold r:id="rId33"/>
    </p:embeddedFont>
    <p:embeddedFont>
      <p:font typeface="Poppins" panose="020B0604020202020204" charset="0"/>
      <p:regular r:id="rId34"/>
      <p:bold r:id="rId35"/>
      <p:italic r:id="rId36"/>
      <p:boldItalic r:id="rId37"/>
    </p:embeddedFont>
    <p:embeddedFont>
      <p:font typeface="Segoe UI Historic" panose="020B0502040204020203" pitchFamily="3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020" y="1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kaggle.com/c/vinbigdata-chest-xray-abnormalities-detection/dat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4e43ccfeb_5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4e43ccfeb_5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629d3045e_5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629d3045e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629d3045e_5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629d3045e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040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8cbf708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8cbf708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80360d04b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80360d04b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133660"/>
                </a:solidFill>
                <a:latin typeface="Comfortaa"/>
                <a:ea typeface="Comfortaa"/>
                <a:cs typeface="Comfortaa"/>
                <a:sym typeface="Comfortaa"/>
              </a:rPr>
              <a:t>Source: </a:t>
            </a:r>
            <a:r>
              <a:rPr lang="en" sz="1300" u="sng">
                <a:solidFill>
                  <a:schemeClr val="hlink"/>
                </a:solidFill>
                <a:latin typeface="Comfortaa"/>
                <a:ea typeface="Comfortaa"/>
                <a:cs typeface="Comfortaa"/>
                <a:sym typeface="Comfortaa"/>
                <a:hlinkClick r:id="rId3"/>
              </a:rPr>
              <a:t>www.kaggle.com/c/vinbigdata-chest-xray-abnormalities-detection/data</a:t>
            </a:r>
            <a:endParaRPr sz="1300">
              <a:solidFill>
                <a:srgbClr val="133660"/>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300">
                <a:solidFill>
                  <a:srgbClr val="133660"/>
                </a:solidFill>
                <a:latin typeface="Comfortaa"/>
                <a:ea typeface="Comfortaa"/>
                <a:cs typeface="Comfortaa"/>
                <a:sym typeface="Comfortaa"/>
              </a:rPr>
              <a:t>Lọc hình ảnh từ bệnh Pneumothorax  và chuyển đổi sang PNG</a:t>
            </a:r>
            <a:endParaRPr sz="1300">
              <a:solidFill>
                <a:srgbClr val="133660"/>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 sz="1300">
                <a:solidFill>
                  <a:srgbClr val="050505"/>
                </a:solidFill>
                <a:highlight>
                  <a:srgbClr val="E4E6EB"/>
                </a:highlight>
                <a:latin typeface="Comfortaa"/>
                <a:ea typeface="Comfortaa"/>
                <a:cs typeface="Comfortaa"/>
                <a:sym typeface="Comfortaa"/>
              </a:rPr>
              <a:t>Inflammatory condition of the lung cause by bacterial, fungi, etc.</a:t>
            </a:r>
            <a:endParaRPr sz="1300">
              <a:solidFill>
                <a:srgbClr val="133660"/>
              </a:solidFill>
              <a:latin typeface="Comfortaa"/>
              <a:ea typeface="Comfortaa"/>
              <a:cs typeface="Comfortaa"/>
              <a:sym typeface="Comfortaa"/>
            </a:endParaRPr>
          </a:p>
          <a:p>
            <a:pPr marL="0" lvl="0" indent="0" algn="l" rtl="0">
              <a:spcBef>
                <a:spcPts val="0"/>
              </a:spcBef>
              <a:spcAft>
                <a:spcPts val="0"/>
              </a:spcAft>
              <a:buNone/>
            </a:pPr>
            <a:endParaRPr sz="1300">
              <a:latin typeface="Comfortaa"/>
              <a:ea typeface="Comfortaa"/>
              <a:cs typeface="Comfortaa"/>
              <a:sym typeface="Comforta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629d3045e_6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629d3045e_6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06999"/>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Số lượng dữ liệu về phổi bình thường rất lớn, các bệnh khác có tỷ lệ ít một số còn nhỏ: (Ảnh về số lượng ảnh x-ray mỗi bệnh):</a:t>
            </a:r>
            <a:endParaRPr>
              <a:solidFill>
                <a:schemeClr val="dk1"/>
              </a:solidFill>
            </a:endParaRPr>
          </a:p>
          <a:p>
            <a:pPr marL="0" lvl="0" indent="0" algn="l" rtl="0">
              <a:spcBef>
                <a:spcPts val="8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b8b1d3aa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b8b1d3aa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cbf708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cbf708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212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cbf708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cbf708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363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cbf708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cbf708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cbf708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cbf708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58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675705e2d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675705e2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cbf708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cbf708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358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cbf708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cbf708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01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cbf708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cbf708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517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cbf708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cbf708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175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cbf708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cbf708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836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cbf708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cbf708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70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675705e2d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675705e2d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675705e2d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675705e2d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675705e2d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675705e2d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80360d04b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80360d04b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75705e2d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75705e2d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629d3045e_5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629d3045e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629d3045e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b629d3045e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050505"/>
                </a:solidFill>
                <a:effectLst/>
                <a:latin typeface="Segoe UI Historic" panose="020B0502040204020203" pitchFamily="34" charset="0"/>
              </a:rPr>
              <a:t>Output như trong tờ báo là một lớp mask có 1 channel, với lớp cuối model là một lớp convolution có activation là sigmoid -&gt; Bọn em đổi thành lớp convolution với activation là softmax, output một mask one-hot với 2 channel. Loss của model bọn em đã thử cross entropy và dice -&gt; Bọn em phát hiện cross entropy hội tụ tốt hơn. Với Mini-Unet, do không hội tụ được, bọn em đã đổi từ Adam với learning rate 0.001 xuống dùng SGD và learning rate 0.00001. Bọn em chọn patience lớn hơn, với 50 epoch. Bọn em đã thử biến đổi (augment) ngẫu nhiên zoom [0.8, 1.2] (do có thể chụp phổi từ khoảng cách khác nhau), flip ngang (do hai phổi tương đối có hình giống nhau), và xoay ngẫu nhiên [-20,20] radian (do chụp có thể chéo). Tuy vậy, do điều kiện bộ valid và train chụp rất giống nhau (thậm chí cả bộ Shenzhen), augment sẽ làm model kém đi (Thực nghiệm cũng cho thấy vậy). Bọn em hiện tại không dùng augmentation. Loss weight dựa vào tỉ lệ pixel [0.6, 1.9]. Bọn em đã thử [1,5] nhưng không tốt bằng.</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629d3045e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b629d3045e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2846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629d3045e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629d3045e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629d3045e_5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b629d3045e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629d3045e_5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b629d3045e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12575" y="0"/>
            <a:ext cx="4634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Google Shape;10;p2"/>
          <p:cNvSpPr txBox="1">
            <a:spLocks noGrp="1"/>
          </p:cNvSpPr>
          <p:nvPr>
            <p:ph type="ctrTitle"/>
          </p:nvPr>
        </p:nvSpPr>
        <p:spPr>
          <a:xfrm>
            <a:off x="1100350" y="1135638"/>
            <a:ext cx="3859200" cy="1702800"/>
          </a:xfrm>
          <a:prstGeom prst="rect">
            <a:avLst/>
          </a:prstGeom>
          <a:noFill/>
        </p:spPr>
        <p:txBody>
          <a:bodyPr spcFirstLastPara="1" wrap="square" lIns="91425" tIns="91425" rIns="91425" bIns="91425" anchor="ctr" anchorCtr="0">
            <a:noAutofit/>
          </a:bodyPr>
          <a:lstStyle>
            <a:lvl1pPr lvl="0" algn="ctr">
              <a:spcBef>
                <a:spcPts val="0"/>
              </a:spcBef>
              <a:spcAft>
                <a:spcPts val="0"/>
              </a:spcAft>
              <a:buClr>
                <a:schemeClr val="accent5"/>
              </a:buClr>
              <a:buSzPts val="4500"/>
              <a:buNone/>
              <a:defRPr sz="4500">
                <a:solidFill>
                  <a:schemeClr val="accent5"/>
                </a:solidFill>
              </a:defRPr>
            </a:lvl1pPr>
            <a:lvl2pPr lvl="1" algn="ctr">
              <a:spcBef>
                <a:spcPts val="0"/>
              </a:spcBef>
              <a:spcAft>
                <a:spcPts val="0"/>
              </a:spcAft>
              <a:buClr>
                <a:schemeClr val="accent5"/>
              </a:buClr>
              <a:buSzPts val="4500"/>
              <a:buNone/>
              <a:defRPr sz="4500">
                <a:solidFill>
                  <a:schemeClr val="accent5"/>
                </a:solidFill>
              </a:defRPr>
            </a:lvl2pPr>
            <a:lvl3pPr lvl="2" algn="ctr">
              <a:spcBef>
                <a:spcPts val="0"/>
              </a:spcBef>
              <a:spcAft>
                <a:spcPts val="0"/>
              </a:spcAft>
              <a:buClr>
                <a:schemeClr val="accent5"/>
              </a:buClr>
              <a:buSzPts val="4500"/>
              <a:buNone/>
              <a:defRPr sz="4500">
                <a:solidFill>
                  <a:schemeClr val="accent5"/>
                </a:solidFill>
              </a:defRPr>
            </a:lvl3pPr>
            <a:lvl4pPr lvl="3" algn="ctr">
              <a:spcBef>
                <a:spcPts val="0"/>
              </a:spcBef>
              <a:spcAft>
                <a:spcPts val="0"/>
              </a:spcAft>
              <a:buClr>
                <a:schemeClr val="accent5"/>
              </a:buClr>
              <a:buSzPts val="4500"/>
              <a:buNone/>
              <a:defRPr sz="4500">
                <a:solidFill>
                  <a:schemeClr val="accent5"/>
                </a:solidFill>
              </a:defRPr>
            </a:lvl4pPr>
            <a:lvl5pPr lvl="4" algn="ctr">
              <a:spcBef>
                <a:spcPts val="0"/>
              </a:spcBef>
              <a:spcAft>
                <a:spcPts val="0"/>
              </a:spcAft>
              <a:buClr>
                <a:schemeClr val="accent5"/>
              </a:buClr>
              <a:buSzPts val="4500"/>
              <a:buNone/>
              <a:defRPr sz="4500">
                <a:solidFill>
                  <a:schemeClr val="accent5"/>
                </a:solidFill>
              </a:defRPr>
            </a:lvl5pPr>
            <a:lvl6pPr lvl="5" algn="ctr">
              <a:spcBef>
                <a:spcPts val="0"/>
              </a:spcBef>
              <a:spcAft>
                <a:spcPts val="0"/>
              </a:spcAft>
              <a:buClr>
                <a:schemeClr val="accent5"/>
              </a:buClr>
              <a:buSzPts val="4500"/>
              <a:buNone/>
              <a:defRPr sz="4500">
                <a:solidFill>
                  <a:schemeClr val="accent5"/>
                </a:solidFill>
              </a:defRPr>
            </a:lvl6pPr>
            <a:lvl7pPr lvl="6" algn="ctr">
              <a:spcBef>
                <a:spcPts val="0"/>
              </a:spcBef>
              <a:spcAft>
                <a:spcPts val="0"/>
              </a:spcAft>
              <a:buClr>
                <a:schemeClr val="accent5"/>
              </a:buClr>
              <a:buSzPts val="4500"/>
              <a:buNone/>
              <a:defRPr sz="4500">
                <a:solidFill>
                  <a:schemeClr val="accent5"/>
                </a:solidFill>
              </a:defRPr>
            </a:lvl7pPr>
            <a:lvl8pPr lvl="7" algn="ctr">
              <a:spcBef>
                <a:spcPts val="0"/>
              </a:spcBef>
              <a:spcAft>
                <a:spcPts val="0"/>
              </a:spcAft>
              <a:buClr>
                <a:schemeClr val="accent5"/>
              </a:buClr>
              <a:buSzPts val="4500"/>
              <a:buNone/>
              <a:defRPr sz="4500">
                <a:solidFill>
                  <a:schemeClr val="accent5"/>
                </a:solidFill>
              </a:defRPr>
            </a:lvl8pPr>
            <a:lvl9pPr lvl="8" algn="ctr">
              <a:spcBef>
                <a:spcPts val="0"/>
              </a:spcBef>
              <a:spcAft>
                <a:spcPts val="0"/>
              </a:spcAft>
              <a:buClr>
                <a:schemeClr val="accent5"/>
              </a:buClr>
              <a:buSzPts val="4500"/>
              <a:buNone/>
              <a:defRPr sz="4500">
                <a:solidFill>
                  <a:schemeClr val="accent5"/>
                </a:solidFill>
              </a:defRPr>
            </a:lvl9pPr>
          </a:lstStyle>
          <a:p>
            <a:endParaRPr/>
          </a:p>
        </p:txBody>
      </p:sp>
      <p:sp>
        <p:nvSpPr>
          <p:cNvPr id="11" name="Google Shape;11;p2"/>
          <p:cNvSpPr txBox="1">
            <a:spLocks noGrp="1"/>
          </p:cNvSpPr>
          <p:nvPr>
            <p:ph type="subTitle" idx="1"/>
          </p:nvPr>
        </p:nvSpPr>
        <p:spPr>
          <a:xfrm>
            <a:off x="1100300" y="3307963"/>
            <a:ext cx="3859200" cy="699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712500" y="1642988"/>
            <a:ext cx="7719000" cy="13041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10000"/>
              <a:buNone/>
              <a:defRPr sz="10000">
                <a:solidFill>
                  <a:srgbClr val="FFFFFF"/>
                </a:solidFill>
              </a:defRPr>
            </a:lvl1pPr>
            <a:lvl2pPr lvl="1" algn="ctr">
              <a:spcBef>
                <a:spcPts val="0"/>
              </a:spcBef>
              <a:spcAft>
                <a:spcPts val="0"/>
              </a:spcAft>
              <a:buClr>
                <a:srgbClr val="FFFFFF"/>
              </a:buClr>
              <a:buSzPts val="10000"/>
              <a:buNone/>
              <a:defRPr sz="10000">
                <a:solidFill>
                  <a:srgbClr val="FFFFFF"/>
                </a:solidFill>
              </a:defRPr>
            </a:lvl2pPr>
            <a:lvl3pPr lvl="2" algn="ctr">
              <a:spcBef>
                <a:spcPts val="0"/>
              </a:spcBef>
              <a:spcAft>
                <a:spcPts val="0"/>
              </a:spcAft>
              <a:buClr>
                <a:srgbClr val="FFFFFF"/>
              </a:buClr>
              <a:buSzPts val="10000"/>
              <a:buNone/>
              <a:defRPr sz="10000">
                <a:solidFill>
                  <a:srgbClr val="FFFFFF"/>
                </a:solidFill>
              </a:defRPr>
            </a:lvl3pPr>
            <a:lvl4pPr lvl="3" algn="ctr">
              <a:spcBef>
                <a:spcPts val="0"/>
              </a:spcBef>
              <a:spcAft>
                <a:spcPts val="0"/>
              </a:spcAft>
              <a:buClr>
                <a:srgbClr val="FFFFFF"/>
              </a:buClr>
              <a:buSzPts val="10000"/>
              <a:buNone/>
              <a:defRPr sz="10000">
                <a:solidFill>
                  <a:srgbClr val="FFFFFF"/>
                </a:solidFill>
              </a:defRPr>
            </a:lvl4pPr>
            <a:lvl5pPr lvl="4" algn="ctr">
              <a:spcBef>
                <a:spcPts val="0"/>
              </a:spcBef>
              <a:spcAft>
                <a:spcPts val="0"/>
              </a:spcAft>
              <a:buClr>
                <a:srgbClr val="FFFFFF"/>
              </a:buClr>
              <a:buSzPts val="10000"/>
              <a:buNone/>
              <a:defRPr sz="10000">
                <a:solidFill>
                  <a:srgbClr val="FFFFFF"/>
                </a:solidFill>
              </a:defRPr>
            </a:lvl5pPr>
            <a:lvl6pPr lvl="5" algn="ctr">
              <a:spcBef>
                <a:spcPts val="0"/>
              </a:spcBef>
              <a:spcAft>
                <a:spcPts val="0"/>
              </a:spcAft>
              <a:buClr>
                <a:srgbClr val="FFFFFF"/>
              </a:buClr>
              <a:buSzPts val="10000"/>
              <a:buNone/>
              <a:defRPr sz="10000">
                <a:solidFill>
                  <a:srgbClr val="FFFFFF"/>
                </a:solidFill>
              </a:defRPr>
            </a:lvl6pPr>
            <a:lvl7pPr lvl="6" algn="ctr">
              <a:spcBef>
                <a:spcPts val="0"/>
              </a:spcBef>
              <a:spcAft>
                <a:spcPts val="0"/>
              </a:spcAft>
              <a:buClr>
                <a:srgbClr val="FFFFFF"/>
              </a:buClr>
              <a:buSzPts val="10000"/>
              <a:buNone/>
              <a:defRPr sz="10000">
                <a:solidFill>
                  <a:srgbClr val="FFFFFF"/>
                </a:solidFill>
              </a:defRPr>
            </a:lvl7pPr>
            <a:lvl8pPr lvl="7" algn="ctr">
              <a:spcBef>
                <a:spcPts val="0"/>
              </a:spcBef>
              <a:spcAft>
                <a:spcPts val="0"/>
              </a:spcAft>
              <a:buClr>
                <a:srgbClr val="FFFFFF"/>
              </a:buClr>
              <a:buSzPts val="10000"/>
              <a:buNone/>
              <a:defRPr sz="10000">
                <a:solidFill>
                  <a:srgbClr val="FFFFFF"/>
                </a:solidFill>
              </a:defRPr>
            </a:lvl8pPr>
            <a:lvl9pPr lvl="8" algn="ctr">
              <a:spcBef>
                <a:spcPts val="0"/>
              </a:spcBef>
              <a:spcAft>
                <a:spcPts val="0"/>
              </a:spcAft>
              <a:buClr>
                <a:srgbClr val="FFFFFF"/>
              </a:buClr>
              <a:buSzPts val="10000"/>
              <a:buNone/>
              <a:defRPr sz="10000">
                <a:solidFill>
                  <a:srgbClr val="FFFFFF"/>
                </a:solidFill>
              </a:defRPr>
            </a:lvl9pPr>
          </a:lstStyle>
          <a:p>
            <a:r>
              <a:t>xx%</a:t>
            </a:r>
          </a:p>
        </p:txBody>
      </p:sp>
      <p:sp>
        <p:nvSpPr>
          <p:cNvPr id="47" name="Google Shape;47;p11"/>
          <p:cNvSpPr txBox="1">
            <a:spLocks noGrp="1"/>
          </p:cNvSpPr>
          <p:nvPr>
            <p:ph type="body" idx="1"/>
          </p:nvPr>
        </p:nvSpPr>
        <p:spPr>
          <a:xfrm>
            <a:off x="712575" y="3099413"/>
            <a:ext cx="7719000" cy="401100"/>
          </a:xfrm>
          <a:prstGeom prst="rect">
            <a:avLst/>
          </a:prstGeom>
          <a:solidFill>
            <a:schemeClr val="lt1"/>
          </a:solidFill>
        </p:spPr>
        <p:txBody>
          <a:bodyPr spcFirstLastPara="1" wrap="square" lIns="91425" tIns="91425" rIns="91425" bIns="91425" anchor="ctr" anchorCtr="0">
            <a:noAutofit/>
          </a:bodyPr>
          <a:lstStyle>
            <a:lvl1pPr marL="457200" lvl="0" indent="-317500" algn="ctr">
              <a:spcBef>
                <a:spcPts val="0"/>
              </a:spcBef>
              <a:spcAft>
                <a:spcPts val="0"/>
              </a:spcAft>
              <a:buClr>
                <a:srgbClr val="FFFFFF"/>
              </a:buClr>
              <a:buSzPts val="1400"/>
              <a:buChar char="■"/>
              <a:defRPr>
                <a:solidFill>
                  <a:srgbClr val="FFFFFF"/>
                </a:solidFill>
              </a:defRPr>
            </a:lvl1pPr>
            <a:lvl2pPr marL="914400" lvl="1" indent="-317500" algn="ctr">
              <a:spcBef>
                <a:spcPts val="0"/>
              </a:spcBef>
              <a:spcAft>
                <a:spcPts val="0"/>
              </a:spcAft>
              <a:buClr>
                <a:srgbClr val="FFFFFF"/>
              </a:buClr>
              <a:buSzPts val="1400"/>
              <a:buChar char="□"/>
              <a:defRPr>
                <a:solidFill>
                  <a:srgbClr val="FFFFFF"/>
                </a:solidFill>
              </a:defRPr>
            </a:lvl2pPr>
            <a:lvl3pPr marL="1371600" lvl="2" indent="-317500" algn="ctr">
              <a:spcBef>
                <a:spcPts val="0"/>
              </a:spcBef>
              <a:spcAft>
                <a:spcPts val="0"/>
              </a:spcAft>
              <a:buClr>
                <a:srgbClr val="FFFFFF"/>
              </a:buClr>
              <a:buSzPts val="1400"/>
              <a:buChar char="■"/>
              <a:defRPr>
                <a:solidFill>
                  <a:srgbClr val="FFFFFF"/>
                </a:solidFill>
              </a:defRPr>
            </a:lvl3pPr>
            <a:lvl4pPr marL="1828800" lvl="3" indent="-317500" algn="ctr">
              <a:spcBef>
                <a:spcPts val="0"/>
              </a:spcBef>
              <a:spcAft>
                <a:spcPts val="0"/>
              </a:spcAft>
              <a:buClr>
                <a:srgbClr val="FFFFFF"/>
              </a:buClr>
              <a:buSzPts val="1400"/>
              <a:buChar char="□"/>
              <a:defRPr>
                <a:solidFill>
                  <a:srgbClr val="FFFFFF"/>
                </a:solidFill>
              </a:defRPr>
            </a:lvl4pPr>
            <a:lvl5pPr marL="2286000" lvl="4" indent="-317500" algn="ctr">
              <a:spcBef>
                <a:spcPts val="0"/>
              </a:spcBef>
              <a:spcAft>
                <a:spcPts val="0"/>
              </a:spcAft>
              <a:buClr>
                <a:srgbClr val="FFFFFF"/>
              </a:buClr>
              <a:buSzPts val="1400"/>
              <a:buChar char="○"/>
              <a:defRPr>
                <a:solidFill>
                  <a:srgbClr val="FFFFFF"/>
                </a:solidFill>
              </a:defRPr>
            </a:lvl5pPr>
            <a:lvl6pPr marL="2743200" lvl="5" indent="-317500" algn="ctr">
              <a:spcBef>
                <a:spcPts val="0"/>
              </a:spcBef>
              <a:spcAft>
                <a:spcPts val="0"/>
              </a:spcAft>
              <a:buClr>
                <a:srgbClr val="FFFFFF"/>
              </a:buClr>
              <a:buSzPts val="1400"/>
              <a:buChar char="■"/>
              <a:defRPr>
                <a:solidFill>
                  <a:srgbClr val="FFFFFF"/>
                </a:solidFill>
              </a:defRPr>
            </a:lvl6pPr>
            <a:lvl7pPr marL="3200400" lvl="6" indent="-317500" algn="ctr">
              <a:spcBef>
                <a:spcPts val="0"/>
              </a:spcBef>
              <a:spcAft>
                <a:spcPts val="0"/>
              </a:spcAft>
              <a:buClr>
                <a:srgbClr val="FFFFFF"/>
              </a:buClr>
              <a:buSzPts val="1400"/>
              <a:buChar char="●"/>
              <a:defRPr>
                <a:solidFill>
                  <a:srgbClr val="FFFFFF"/>
                </a:solidFill>
              </a:defRPr>
            </a:lvl7pPr>
            <a:lvl8pPr marL="3657600" lvl="7" indent="-317500" algn="ctr">
              <a:spcBef>
                <a:spcPts val="0"/>
              </a:spcBef>
              <a:spcAft>
                <a:spcPts val="0"/>
              </a:spcAft>
              <a:buClr>
                <a:srgbClr val="FFFFFF"/>
              </a:buClr>
              <a:buSzPts val="1400"/>
              <a:buChar char="○"/>
              <a:defRPr>
                <a:solidFill>
                  <a:srgbClr val="FFFFFF"/>
                </a:solidFill>
              </a:defRPr>
            </a:lvl8pPr>
            <a:lvl9pPr marL="4114800" lvl="8" indent="-317500" algn="ctr">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1"/>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2">
    <p:bg>
      <p:bgPr>
        <a:solidFill>
          <a:schemeClr val="dk1"/>
        </a:solid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1296312" y="1508513"/>
            <a:ext cx="2962200" cy="3387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FFFFFF"/>
              </a:buClr>
              <a:buSzPts val="1800"/>
              <a:buNone/>
              <a:defRPr sz="18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a:endParaRPr/>
          </a:p>
        </p:txBody>
      </p:sp>
      <p:sp>
        <p:nvSpPr>
          <p:cNvPr id="52" name="Google Shape;52;p14"/>
          <p:cNvSpPr txBox="1">
            <a:spLocks noGrp="1"/>
          </p:cNvSpPr>
          <p:nvPr>
            <p:ph type="title" idx="2" hasCustomPrompt="1"/>
          </p:nvPr>
        </p:nvSpPr>
        <p:spPr>
          <a:xfrm>
            <a:off x="1296312" y="488675"/>
            <a:ext cx="2962200" cy="909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Clr>
                <a:schemeClr val="accent5"/>
              </a:buClr>
              <a:buSzPts val="6000"/>
              <a:buNone/>
              <a:defRPr sz="6000">
                <a:solidFill>
                  <a:schemeClr val="accent5"/>
                </a:solidFill>
              </a:defRPr>
            </a:lvl2pPr>
            <a:lvl3pPr lvl="2" rtl="0">
              <a:spcBef>
                <a:spcPts val="0"/>
              </a:spcBef>
              <a:spcAft>
                <a:spcPts val="0"/>
              </a:spcAft>
              <a:buClr>
                <a:schemeClr val="accent5"/>
              </a:buClr>
              <a:buSzPts val="6000"/>
              <a:buNone/>
              <a:defRPr sz="6000">
                <a:solidFill>
                  <a:schemeClr val="accent5"/>
                </a:solidFill>
              </a:defRPr>
            </a:lvl3pPr>
            <a:lvl4pPr lvl="3" rtl="0">
              <a:spcBef>
                <a:spcPts val="0"/>
              </a:spcBef>
              <a:spcAft>
                <a:spcPts val="0"/>
              </a:spcAft>
              <a:buClr>
                <a:schemeClr val="accent5"/>
              </a:buClr>
              <a:buSzPts val="6000"/>
              <a:buNone/>
              <a:defRPr sz="6000">
                <a:solidFill>
                  <a:schemeClr val="accent5"/>
                </a:solidFill>
              </a:defRPr>
            </a:lvl4pPr>
            <a:lvl5pPr lvl="4" rtl="0">
              <a:spcBef>
                <a:spcPts val="0"/>
              </a:spcBef>
              <a:spcAft>
                <a:spcPts val="0"/>
              </a:spcAft>
              <a:buClr>
                <a:schemeClr val="accent5"/>
              </a:buClr>
              <a:buSzPts val="6000"/>
              <a:buNone/>
              <a:defRPr sz="6000">
                <a:solidFill>
                  <a:schemeClr val="accent5"/>
                </a:solidFill>
              </a:defRPr>
            </a:lvl5pPr>
            <a:lvl6pPr lvl="5" rtl="0">
              <a:spcBef>
                <a:spcPts val="0"/>
              </a:spcBef>
              <a:spcAft>
                <a:spcPts val="0"/>
              </a:spcAft>
              <a:buClr>
                <a:schemeClr val="accent5"/>
              </a:buClr>
              <a:buSzPts val="6000"/>
              <a:buNone/>
              <a:defRPr sz="6000">
                <a:solidFill>
                  <a:schemeClr val="accent5"/>
                </a:solidFill>
              </a:defRPr>
            </a:lvl6pPr>
            <a:lvl7pPr lvl="6" rtl="0">
              <a:spcBef>
                <a:spcPts val="0"/>
              </a:spcBef>
              <a:spcAft>
                <a:spcPts val="0"/>
              </a:spcAft>
              <a:buClr>
                <a:schemeClr val="accent5"/>
              </a:buClr>
              <a:buSzPts val="6000"/>
              <a:buNone/>
              <a:defRPr sz="6000">
                <a:solidFill>
                  <a:schemeClr val="accent5"/>
                </a:solidFill>
              </a:defRPr>
            </a:lvl7pPr>
            <a:lvl8pPr lvl="7" rtl="0">
              <a:spcBef>
                <a:spcPts val="0"/>
              </a:spcBef>
              <a:spcAft>
                <a:spcPts val="0"/>
              </a:spcAft>
              <a:buClr>
                <a:schemeClr val="accent5"/>
              </a:buClr>
              <a:buSzPts val="6000"/>
              <a:buNone/>
              <a:defRPr sz="6000">
                <a:solidFill>
                  <a:schemeClr val="accent5"/>
                </a:solidFill>
              </a:defRPr>
            </a:lvl8pPr>
            <a:lvl9pPr lvl="8" rtl="0">
              <a:spcBef>
                <a:spcPts val="0"/>
              </a:spcBef>
              <a:spcAft>
                <a:spcPts val="0"/>
              </a:spcAft>
              <a:buClr>
                <a:schemeClr val="accent5"/>
              </a:buClr>
              <a:buSzPts val="6000"/>
              <a:buNone/>
              <a:defRPr sz="6000">
                <a:solidFill>
                  <a:schemeClr val="accent5"/>
                </a:solidFill>
              </a:defRPr>
            </a:lvl9pPr>
          </a:lstStyle>
          <a:p>
            <a:r>
              <a:t>xx%</a:t>
            </a:r>
          </a:p>
        </p:txBody>
      </p:sp>
      <p:sp>
        <p:nvSpPr>
          <p:cNvPr id="53" name="Google Shape;53;p14"/>
          <p:cNvSpPr txBox="1">
            <a:spLocks noGrp="1"/>
          </p:cNvSpPr>
          <p:nvPr>
            <p:ph type="subTitle" idx="1"/>
          </p:nvPr>
        </p:nvSpPr>
        <p:spPr>
          <a:xfrm>
            <a:off x="1296312" y="1957450"/>
            <a:ext cx="2962200" cy="4482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4"/>
          <p:cNvSpPr txBox="1">
            <a:spLocks noGrp="1"/>
          </p:cNvSpPr>
          <p:nvPr>
            <p:ph type="title" idx="3"/>
          </p:nvPr>
        </p:nvSpPr>
        <p:spPr>
          <a:xfrm>
            <a:off x="4885487" y="1508513"/>
            <a:ext cx="2962200" cy="338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
        <p:nvSpPr>
          <p:cNvPr id="55" name="Google Shape;55;p14"/>
          <p:cNvSpPr txBox="1">
            <a:spLocks noGrp="1"/>
          </p:cNvSpPr>
          <p:nvPr>
            <p:ph type="title" idx="4" hasCustomPrompt="1"/>
          </p:nvPr>
        </p:nvSpPr>
        <p:spPr>
          <a:xfrm>
            <a:off x="4885487" y="488675"/>
            <a:ext cx="2962200" cy="909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5"/>
              </a:buClr>
              <a:buSzPts val="6000"/>
              <a:buNone/>
              <a:defRPr sz="6000">
                <a:solidFill>
                  <a:schemeClr val="accent5"/>
                </a:solidFill>
              </a:defRPr>
            </a:lvl1pPr>
            <a:lvl2pPr lvl="1" algn="r" rtl="0">
              <a:spcBef>
                <a:spcPts val="0"/>
              </a:spcBef>
              <a:spcAft>
                <a:spcPts val="0"/>
              </a:spcAft>
              <a:buClr>
                <a:schemeClr val="accent5"/>
              </a:buClr>
              <a:buSzPts val="6000"/>
              <a:buNone/>
              <a:defRPr sz="6000">
                <a:solidFill>
                  <a:schemeClr val="accent5"/>
                </a:solidFill>
              </a:defRPr>
            </a:lvl2pPr>
            <a:lvl3pPr lvl="2" algn="r" rtl="0">
              <a:spcBef>
                <a:spcPts val="0"/>
              </a:spcBef>
              <a:spcAft>
                <a:spcPts val="0"/>
              </a:spcAft>
              <a:buClr>
                <a:schemeClr val="accent5"/>
              </a:buClr>
              <a:buSzPts val="6000"/>
              <a:buNone/>
              <a:defRPr sz="6000">
                <a:solidFill>
                  <a:schemeClr val="accent5"/>
                </a:solidFill>
              </a:defRPr>
            </a:lvl3pPr>
            <a:lvl4pPr lvl="3" algn="r" rtl="0">
              <a:spcBef>
                <a:spcPts val="0"/>
              </a:spcBef>
              <a:spcAft>
                <a:spcPts val="0"/>
              </a:spcAft>
              <a:buClr>
                <a:schemeClr val="accent5"/>
              </a:buClr>
              <a:buSzPts val="6000"/>
              <a:buNone/>
              <a:defRPr sz="6000">
                <a:solidFill>
                  <a:schemeClr val="accent5"/>
                </a:solidFill>
              </a:defRPr>
            </a:lvl4pPr>
            <a:lvl5pPr lvl="4" algn="r" rtl="0">
              <a:spcBef>
                <a:spcPts val="0"/>
              </a:spcBef>
              <a:spcAft>
                <a:spcPts val="0"/>
              </a:spcAft>
              <a:buClr>
                <a:schemeClr val="accent5"/>
              </a:buClr>
              <a:buSzPts val="6000"/>
              <a:buNone/>
              <a:defRPr sz="6000">
                <a:solidFill>
                  <a:schemeClr val="accent5"/>
                </a:solidFill>
              </a:defRPr>
            </a:lvl5pPr>
            <a:lvl6pPr lvl="5" algn="r" rtl="0">
              <a:spcBef>
                <a:spcPts val="0"/>
              </a:spcBef>
              <a:spcAft>
                <a:spcPts val="0"/>
              </a:spcAft>
              <a:buClr>
                <a:schemeClr val="accent5"/>
              </a:buClr>
              <a:buSzPts val="6000"/>
              <a:buNone/>
              <a:defRPr sz="6000">
                <a:solidFill>
                  <a:schemeClr val="accent5"/>
                </a:solidFill>
              </a:defRPr>
            </a:lvl6pPr>
            <a:lvl7pPr lvl="6" algn="r" rtl="0">
              <a:spcBef>
                <a:spcPts val="0"/>
              </a:spcBef>
              <a:spcAft>
                <a:spcPts val="0"/>
              </a:spcAft>
              <a:buClr>
                <a:schemeClr val="accent5"/>
              </a:buClr>
              <a:buSzPts val="6000"/>
              <a:buNone/>
              <a:defRPr sz="6000">
                <a:solidFill>
                  <a:schemeClr val="accent5"/>
                </a:solidFill>
              </a:defRPr>
            </a:lvl7pPr>
            <a:lvl8pPr lvl="7" algn="r" rtl="0">
              <a:spcBef>
                <a:spcPts val="0"/>
              </a:spcBef>
              <a:spcAft>
                <a:spcPts val="0"/>
              </a:spcAft>
              <a:buClr>
                <a:schemeClr val="accent5"/>
              </a:buClr>
              <a:buSzPts val="6000"/>
              <a:buNone/>
              <a:defRPr sz="6000">
                <a:solidFill>
                  <a:schemeClr val="accent5"/>
                </a:solidFill>
              </a:defRPr>
            </a:lvl8pPr>
            <a:lvl9pPr lvl="8" algn="r" rtl="0">
              <a:spcBef>
                <a:spcPts val="0"/>
              </a:spcBef>
              <a:spcAft>
                <a:spcPts val="0"/>
              </a:spcAft>
              <a:buClr>
                <a:schemeClr val="accent5"/>
              </a:buClr>
              <a:buSzPts val="6000"/>
              <a:buNone/>
              <a:defRPr sz="6000">
                <a:solidFill>
                  <a:schemeClr val="accent5"/>
                </a:solidFill>
              </a:defRPr>
            </a:lvl9pPr>
          </a:lstStyle>
          <a:p>
            <a:r>
              <a:t>xx%</a:t>
            </a:r>
          </a:p>
        </p:txBody>
      </p:sp>
      <p:sp>
        <p:nvSpPr>
          <p:cNvPr id="56" name="Google Shape;56;p14"/>
          <p:cNvSpPr txBox="1">
            <a:spLocks noGrp="1"/>
          </p:cNvSpPr>
          <p:nvPr>
            <p:ph type="subTitle" idx="5"/>
          </p:nvPr>
        </p:nvSpPr>
        <p:spPr>
          <a:xfrm>
            <a:off x="4885487" y="1957450"/>
            <a:ext cx="2962200" cy="448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7" name="Google Shape;57;p14"/>
          <p:cNvSpPr txBox="1">
            <a:spLocks noGrp="1"/>
          </p:cNvSpPr>
          <p:nvPr>
            <p:ph type="title" idx="6"/>
          </p:nvPr>
        </p:nvSpPr>
        <p:spPr>
          <a:xfrm>
            <a:off x="1296312" y="3709438"/>
            <a:ext cx="2962200" cy="33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1800"/>
              <a:buNone/>
              <a:defRPr sz="18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a:endParaRPr/>
          </a:p>
        </p:txBody>
      </p:sp>
      <p:sp>
        <p:nvSpPr>
          <p:cNvPr id="58" name="Google Shape;58;p14"/>
          <p:cNvSpPr txBox="1">
            <a:spLocks noGrp="1"/>
          </p:cNvSpPr>
          <p:nvPr>
            <p:ph type="title" idx="7" hasCustomPrompt="1"/>
          </p:nvPr>
        </p:nvSpPr>
        <p:spPr>
          <a:xfrm>
            <a:off x="1296312" y="2689600"/>
            <a:ext cx="2962200" cy="90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Clr>
                <a:schemeClr val="accent5"/>
              </a:buClr>
              <a:buSzPts val="6000"/>
              <a:buNone/>
              <a:defRPr sz="6000">
                <a:solidFill>
                  <a:schemeClr val="accent5"/>
                </a:solidFill>
              </a:defRPr>
            </a:lvl2pPr>
            <a:lvl3pPr lvl="2" rtl="0">
              <a:spcBef>
                <a:spcPts val="0"/>
              </a:spcBef>
              <a:spcAft>
                <a:spcPts val="0"/>
              </a:spcAft>
              <a:buClr>
                <a:schemeClr val="accent5"/>
              </a:buClr>
              <a:buSzPts val="6000"/>
              <a:buNone/>
              <a:defRPr sz="6000">
                <a:solidFill>
                  <a:schemeClr val="accent5"/>
                </a:solidFill>
              </a:defRPr>
            </a:lvl3pPr>
            <a:lvl4pPr lvl="3" rtl="0">
              <a:spcBef>
                <a:spcPts val="0"/>
              </a:spcBef>
              <a:spcAft>
                <a:spcPts val="0"/>
              </a:spcAft>
              <a:buClr>
                <a:schemeClr val="accent5"/>
              </a:buClr>
              <a:buSzPts val="6000"/>
              <a:buNone/>
              <a:defRPr sz="6000">
                <a:solidFill>
                  <a:schemeClr val="accent5"/>
                </a:solidFill>
              </a:defRPr>
            </a:lvl4pPr>
            <a:lvl5pPr lvl="4" rtl="0">
              <a:spcBef>
                <a:spcPts val="0"/>
              </a:spcBef>
              <a:spcAft>
                <a:spcPts val="0"/>
              </a:spcAft>
              <a:buClr>
                <a:schemeClr val="accent5"/>
              </a:buClr>
              <a:buSzPts val="6000"/>
              <a:buNone/>
              <a:defRPr sz="6000">
                <a:solidFill>
                  <a:schemeClr val="accent5"/>
                </a:solidFill>
              </a:defRPr>
            </a:lvl5pPr>
            <a:lvl6pPr lvl="5" rtl="0">
              <a:spcBef>
                <a:spcPts val="0"/>
              </a:spcBef>
              <a:spcAft>
                <a:spcPts val="0"/>
              </a:spcAft>
              <a:buClr>
                <a:schemeClr val="accent5"/>
              </a:buClr>
              <a:buSzPts val="6000"/>
              <a:buNone/>
              <a:defRPr sz="6000">
                <a:solidFill>
                  <a:schemeClr val="accent5"/>
                </a:solidFill>
              </a:defRPr>
            </a:lvl6pPr>
            <a:lvl7pPr lvl="6" rtl="0">
              <a:spcBef>
                <a:spcPts val="0"/>
              </a:spcBef>
              <a:spcAft>
                <a:spcPts val="0"/>
              </a:spcAft>
              <a:buClr>
                <a:schemeClr val="accent5"/>
              </a:buClr>
              <a:buSzPts val="6000"/>
              <a:buNone/>
              <a:defRPr sz="6000">
                <a:solidFill>
                  <a:schemeClr val="accent5"/>
                </a:solidFill>
              </a:defRPr>
            </a:lvl7pPr>
            <a:lvl8pPr lvl="7" rtl="0">
              <a:spcBef>
                <a:spcPts val="0"/>
              </a:spcBef>
              <a:spcAft>
                <a:spcPts val="0"/>
              </a:spcAft>
              <a:buClr>
                <a:schemeClr val="accent5"/>
              </a:buClr>
              <a:buSzPts val="6000"/>
              <a:buNone/>
              <a:defRPr sz="6000">
                <a:solidFill>
                  <a:schemeClr val="accent5"/>
                </a:solidFill>
              </a:defRPr>
            </a:lvl8pPr>
            <a:lvl9pPr lvl="8" rtl="0">
              <a:spcBef>
                <a:spcPts val="0"/>
              </a:spcBef>
              <a:spcAft>
                <a:spcPts val="0"/>
              </a:spcAft>
              <a:buClr>
                <a:schemeClr val="accent5"/>
              </a:buClr>
              <a:buSzPts val="6000"/>
              <a:buNone/>
              <a:defRPr sz="6000">
                <a:solidFill>
                  <a:schemeClr val="accent5"/>
                </a:solidFill>
              </a:defRPr>
            </a:lvl9pPr>
          </a:lstStyle>
          <a:p>
            <a:r>
              <a:t>xx%</a:t>
            </a:r>
          </a:p>
        </p:txBody>
      </p:sp>
      <p:sp>
        <p:nvSpPr>
          <p:cNvPr id="59" name="Google Shape;59;p14"/>
          <p:cNvSpPr txBox="1">
            <a:spLocks noGrp="1"/>
          </p:cNvSpPr>
          <p:nvPr>
            <p:ph type="subTitle" idx="8"/>
          </p:nvPr>
        </p:nvSpPr>
        <p:spPr>
          <a:xfrm>
            <a:off x="1296312" y="4158375"/>
            <a:ext cx="2962200" cy="44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9"/>
          </p:nvPr>
        </p:nvSpPr>
        <p:spPr>
          <a:xfrm>
            <a:off x="4885487" y="3709438"/>
            <a:ext cx="2962200" cy="338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
        <p:nvSpPr>
          <p:cNvPr id="61" name="Google Shape;61;p14"/>
          <p:cNvSpPr txBox="1">
            <a:spLocks noGrp="1"/>
          </p:cNvSpPr>
          <p:nvPr>
            <p:ph type="title" idx="13" hasCustomPrompt="1"/>
          </p:nvPr>
        </p:nvSpPr>
        <p:spPr>
          <a:xfrm>
            <a:off x="4885487" y="2689600"/>
            <a:ext cx="2962200" cy="90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6000"/>
              <a:buNone/>
              <a:defRPr sz="6000">
                <a:solidFill>
                  <a:schemeClr val="accent5"/>
                </a:solidFill>
              </a:defRPr>
            </a:lvl1pPr>
            <a:lvl2pPr lvl="1" algn="r" rtl="0">
              <a:spcBef>
                <a:spcPts val="0"/>
              </a:spcBef>
              <a:spcAft>
                <a:spcPts val="0"/>
              </a:spcAft>
              <a:buClr>
                <a:schemeClr val="accent5"/>
              </a:buClr>
              <a:buSzPts val="6000"/>
              <a:buNone/>
              <a:defRPr sz="6000">
                <a:solidFill>
                  <a:schemeClr val="accent5"/>
                </a:solidFill>
              </a:defRPr>
            </a:lvl2pPr>
            <a:lvl3pPr lvl="2" algn="r" rtl="0">
              <a:spcBef>
                <a:spcPts val="0"/>
              </a:spcBef>
              <a:spcAft>
                <a:spcPts val="0"/>
              </a:spcAft>
              <a:buClr>
                <a:schemeClr val="accent5"/>
              </a:buClr>
              <a:buSzPts val="6000"/>
              <a:buNone/>
              <a:defRPr sz="6000">
                <a:solidFill>
                  <a:schemeClr val="accent5"/>
                </a:solidFill>
              </a:defRPr>
            </a:lvl3pPr>
            <a:lvl4pPr lvl="3" algn="r" rtl="0">
              <a:spcBef>
                <a:spcPts val="0"/>
              </a:spcBef>
              <a:spcAft>
                <a:spcPts val="0"/>
              </a:spcAft>
              <a:buClr>
                <a:schemeClr val="accent5"/>
              </a:buClr>
              <a:buSzPts val="6000"/>
              <a:buNone/>
              <a:defRPr sz="6000">
                <a:solidFill>
                  <a:schemeClr val="accent5"/>
                </a:solidFill>
              </a:defRPr>
            </a:lvl4pPr>
            <a:lvl5pPr lvl="4" algn="r" rtl="0">
              <a:spcBef>
                <a:spcPts val="0"/>
              </a:spcBef>
              <a:spcAft>
                <a:spcPts val="0"/>
              </a:spcAft>
              <a:buClr>
                <a:schemeClr val="accent5"/>
              </a:buClr>
              <a:buSzPts val="6000"/>
              <a:buNone/>
              <a:defRPr sz="6000">
                <a:solidFill>
                  <a:schemeClr val="accent5"/>
                </a:solidFill>
              </a:defRPr>
            </a:lvl5pPr>
            <a:lvl6pPr lvl="5" algn="r" rtl="0">
              <a:spcBef>
                <a:spcPts val="0"/>
              </a:spcBef>
              <a:spcAft>
                <a:spcPts val="0"/>
              </a:spcAft>
              <a:buClr>
                <a:schemeClr val="accent5"/>
              </a:buClr>
              <a:buSzPts val="6000"/>
              <a:buNone/>
              <a:defRPr sz="6000">
                <a:solidFill>
                  <a:schemeClr val="accent5"/>
                </a:solidFill>
              </a:defRPr>
            </a:lvl6pPr>
            <a:lvl7pPr lvl="6" algn="r" rtl="0">
              <a:spcBef>
                <a:spcPts val="0"/>
              </a:spcBef>
              <a:spcAft>
                <a:spcPts val="0"/>
              </a:spcAft>
              <a:buClr>
                <a:schemeClr val="accent5"/>
              </a:buClr>
              <a:buSzPts val="6000"/>
              <a:buNone/>
              <a:defRPr sz="6000">
                <a:solidFill>
                  <a:schemeClr val="accent5"/>
                </a:solidFill>
              </a:defRPr>
            </a:lvl7pPr>
            <a:lvl8pPr lvl="7" algn="r" rtl="0">
              <a:spcBef>
                <a:spcPts val="0"/>
              </a:spcBef>
              <a:spcAft>
                <a:spcPts val="0"/>
              </a:spcAft>
              <a:buClr>
                <a:schemeClr val="accent5"/>
              </a:buClr>
              <a:buSzPts val="6000"/>
              <a:buNone/>
              <a:defRPr sz="6000">
                <a:solidFill>
                  <a:schemeClr val="accent5"/>
                </a:solidFill>
              </a:defRPr>
            </a:lvl8pPr>
            <a:lvl9pPr lvl="8" algn="r" rtl="0">
              <a:spcBef>
                <a:spcPts val="0"/>
              </a:spcBef>
              <a:spcAft>
                <a:spcPts val="0"/>
              </a:spcAft>
              <a:buClr>
                <a:schemeClr val="accent5"/>
              </a:buClr>
              <a:buSzPts val="6000"/>
              <a:buNone/>
              <a:defRPr sz="6000">
                <a:solidFill>
                  <a:schemeClr val="accent5"/>
                </a:solidFill>
              </a:defRPr>
            </a:lvl9pPr>
          </a:lstStyle>
          <a:p>
            <a:r>
              <a:t>xx%</a:t>
            </a:r>
          </a:p>
        </p:txBody>
      </p:sp>
      <p:sp>
        <p:nvSpPr>
          <p:cNvPr id="62" name="Google Shape;62;p14"/>
          <p:cNvSpPr txBox="1">
            <a:spLocks noGrp="1"/>
          </p:cNvSpPr>
          <p:nvPr>
            <p:ph type="subTitle" idx="14"/>
          </p:nvPr>
        </p:nvSpPr>
        <p:spPr>
          <a:xfrm>
            <a:off x="4885487" y="4158375"/>
            <a:ext cx="2962200" cy="448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left">
  <p:cSld name="CUSTOM_1">
    <p:spTree>
      <p:nvGrpSpPr>
        <p:cNvPr id="1" name="Shape 63"/>
        <p:cNvGrpSpPr/>
        <p:nvPr/>
      </p:nvGrpSpPr>
      <p:grpSpPr>
        <a:xfrm>
          <a:off x="0" y="0"/>
          <a:ext cx="0" cy="0"/>
          <a:chOff x="0" y="0"/>
          <a:chExt cx="0" cy="0"/>
        </a:xfrm>
      </p:grpSpPr>
      <p:sp>
        <p:nvSpPr>
          <p:cNvPr id="64" name="Google Shape;64;p15"/>
          <p:cNvSpPr/>
          <p:nvPr/>
        </p:nvSpPr>
        <p:spPr>
          <a:xfrm>
            <a:off x="0" y="0"/>
            <a:ext cx="63948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a:spLocks noGrp="1"/>
          </p:cNvSpPr>
          <p:nvPr>
            <p:ph type="title"/>
          </p:nvPr>
        </p:nvSpPr>
        <p:spPr>
          <a:xfrm>
            <a:off x="938275" y="1109900"/>
            <a:ext cx="3395700" cy="564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66" name="Google Shape;66;p15"/>
          <p:cNvSpPr txBox="1">
            <a:spLocks noGrp="1"/>
          </p:cNvSpPr>
          <p:nvPr>
            <p:ph type="subTitle" idx="1"/>
          </p:nvPr>
        </p:nvSpPr>
        <p:spPr>
          <a:xfrm>
            <a:off x="950675" y="1840000"/>
            <a:ext cx="3395700" cy="2193600"/>
          </a:xfrm>
          <a:prstGeom prst="rect">
            <a:avLst/>
          </a:prstGeom>
          <a:noFill/>
        </p:spPr>
        <p:txBody>
          <a:bodyPr spcFirstLastPara="1" wrap="square" lIns="91425" tIns="91425" rIns="91425" bIns="91425" anchor="t" anchorCtr="0">
            <a:noAutofit/>
          </a:bodyPr>
          <a:lstStyle>
            <a:lvl1pPr lvl="0" algn="ctr">
              <a:spcBef>
                <a:spcPts val="0"/>
              </a:spcBef>
              <a:spcAft>
                <a:spcPts val="0"/>
              </a:spcAft>
              <a:buNone/>
              <a:defRPr sz="1800"/>
            </a:lvl1pPr>
            <a:lvl2pPr lvl="1" algn="ctr">
              <a:spcBef>
                <a:spcPts val="0"/>
              </a:spcBef>
              <a:spcAft>
                <a:spcPts val="0"/>
              </a:spcAft>
              <a:buNone/>
              <a:defRPr sz="1800"/>
            </a:lvl2pPr>
            <a:lvl3pPr lvl="2" algn="ctr">
              <a:spcBef>
                <a:spcPts val="0"/>
              </a:spcBef>
              <a:spcAft>
                <a:spcPts val="0"/>
              </a:spcAft>
              <a:buNone/>
              <a:defRPr sz="1800"/>
            </a:lvl3pPr>
            <a:lvl4pPr lvl="3" algn="ctr">
              <a:spcBef>
                <a:spcPts val="0"/>
              </a:spcBef>
              <a:spcAft>
                <a:spcPts val="0"/>
              </a:spcAft>
              <a:buNone/>
              <a:defRPr sz="1800"/>
            </a:lvl4pPr>
            <a:lvl5pPr lvl="4" algn="ctr">
              <a:spcBef>
                <a:spcPts val="0"/>
              </a:spcBef>
              <a:spcAft>
                <a:spcPts val="0"/>
              </a:spcAft>
              <a:buNone/>
              <a:defRPr sz="1800"/>
            </a:lvl5pPr>
            <a:lvl6pPr lvl="5" algn="ctr">
              <a:spcBef>
                <a:spcPts val="0"/>
              </a:spcBef>
              <a:spcAft>
                <a:spcPts val="0"/>
              </a:spcAft>
              <a:buNone/>
              <a:defRPr sz="1800"/>
            </a:lvl6pPr>
            <a:lvl7pPr lvl="6" algn="ctr">
              <a:spcBef>
                <a:spcPts val="0"/>
              </a:spcBef>
              <a:spcAft>
                <a:spcPts val="0"/>
              </a:spcAft>
              <a:buNone/>
              <a:defRPr sz="1800"/>
            </a:lvl7pPr>
            <a:lvl8pPr lvl="7" algn="ctr">
              <a:spcBef>
                <a:spcPts val="0"/>
              </a:spcBef>
              <a:spcAft>
                <a:spcPts val="0"/>
              </a:spcAft>
              <a:buNone/>
              <a:defRPr sz="1800"/>
            </a:lvl8pPr>
            <a:lvl9pPr lvl="8" algn="ctr">
              <a:spcBef>
                <a:spcPts val="0"/>
              </a:spcBef>
              <a:spcAft>
                <a:spcPts val="0"/>
              </a:spcAft>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5">
    <p:spTree>
      <p:nvGrpSpPr>
        <p:cNvPr id="1" name="Shape 67"/>
        <p:cNvGrpSpPr/>
        <p:nvPr/>
      </p:nvGrpSpPr>
      <p:grpSpPr>
        <a:xfrm>
          <a:off x="0" y="0"/>
          <a:ext cx="0" cy="0"/>
          <a:chOff x="0" y="0"/>
          <a:chExt cx="0" cy="0"/>
        </a:xfrm>
      </p:grpSpPr>
      <p:sp>
        <p:nvSpPr>
          <p:cNvPr id="68" name="Google Shape;68;p16"/>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69" name="Google Shape;69;p16"/>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p:cSld name="BLANK_1">
    <p:bg>
      <p:bgPr>
        <a:solidFill>
          <a:schemeClr val="dk1"/>
        </a:solidFill>
        <a:effectLst/>
      </p:bgPr>
    </p:bg>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0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a:endParaRPr/>
          </a:p>
        </p:txBody>
      </p:sp>
      <p:sp>
        <p:nvSpPr>
          <p:cNvPr id="72" name="Google Shape;72;p17"/>
          <p:cNvSpPr txBox="1">
            <a:spLocks noGrp="1"/>
          </p:cNvSpPr>
          <p:nvPr>
            <p:ph type="subTitle" idx="1"/>
          </p:nvPr>
        </p:nvSpPr>
        <p:spPr>
          <a:xfrm>
            <a:off x="864975" y="3073175"/>
            <a:ext cx="2185800" cy="10275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rgbClr val="FFFFFF"/>
                </a:solidFill>
              </a:defRPr>
            </a:lvl1pPr>
            <a:lvl2pPr lvl="1" algn="ctr">
              <a:spcBef>
                <a:spcPts val="0"/>
              </a:spcBef>
              <a:spcAft>
                <a:spcPts val="0"/>
              </a:spcAft>
              <a:buNone/>
              <a:defRPr>
                <a:solidFill>
                  <a:srgbClr val="FFFFFF"/>
                </a:solidFill>
              </a:defRPr>
            </a:lvl2pPr>
            <a:lvl3pPr lvl="2" algn="ctr">
              <a:spcBef>
                <a:spcPts val="0"/>
              </a:spcBef>
              <a:spcAft>
                <a:spcPts val="0"/>
              </a:spcAft>
              <a:buNone/>
              <a:defRPr>
                <a:solidFill>
                  <a:srgbClr val="FFFFFF"/>
                </a:solidFill>
              </a:defRPr>
            </a:lvl3pPr>
            <a:lvl4pPr lvl="3" algn="ctr">
              <a:spcBef>
                <a:spcPts val="0"/>
              </a:spcBef>
              <a:spcAft>
                <a:spcPts val="0"/>
              </a:spcAft>
              <a:buNone/>
              <a:defRPr>
                <a:solidFill>
                  <a:srgbClr val="FFFFFF"/>
                </a:solidFill>
              </a:defRPr>
            </a:lvl4pPr>
            <a:lvl5pPr lvl="4" algn="ctr">
              <a:spcBef>
                <a:spcPts val="0"/>
              </a:spcBef>
              <a:spcAft>
                <a:spcPts val="0"/>
              </a:spcAft>
              <a:buNone/>
              <a:defRPr>
                <a:solidFill>
                  <a:srgbClr val="FFFFFF"/>
                </a:solidFill>
              </a:defRPr>
            </a:lvl5pPr>
            <a:lvl6pPr lvl="5" algn="ctr">
              <a:spcBef>
                <a:spcPts val="0"/>
              </a:spcBef>
              <a:spcAft>
                <a:spcPts val="0"/>
              </a:spcAft>
              <a:buNone/>
              <a:defRPr>
                <a:solidFill>
                  <a:srgbClr val="FFFFFF"/>
                </a:solidFill>
              </a:defRPr>
            </a:lvl6pPr>
            <a:lvl7pPr lvl="6" algn="ctr">
              <a:spcBef>
                <a:spcPts val="0"/>
              </a:spcBef>
              <a:spcAft>
                <a:spcPts val="0"/>
              </a:spcAft>
              <a:buNone/>
              <a:defRPr>
                <a:solidFill>
                  <a:srgbClr val="FFFFFF"/>
                </a:solidFill>
              </a:defRPr>
            </a:lvl7pPr>
            <a:lvl8pPr lvl="7" algn="ctr">
              <a:spcBef>
                <a:spcPts val="0"/>
              </a:spcBef>
              <a:spcAft>
                <a:spcPts val="0"/>
              </a:spcAft>
              <a:buNone/>
              <a:defRPr>
                <a:solidFill>
                  <a:srgbClr val="FFFFFF"/>
                </a:solidFill>
              </a:defRPr>
            </a:lvl8pPr>
            <a:lvl9pPr lvl="8" algn="ctr">
              <a:spcBef>
                <a:spcPts val="0"/>
              </a:spcBef>
              <a:spcAft>
                <a:spcPts val="0"/>
              </a:spcAft>
              <a:buNone/>
              <a:defRPr>
                <a:solidFill>
                  <a:srgbClr val="FFFFFF"/>
                </a:solidFill>
              </a:defRPr>
            </a:lvl9pPr>
          </a:lstStyle>
          <a:p>
            <a:endParaRPr/>
          </a:p>
        </p:txBody>
      </p:sp>
      <p:sp>
        <p:nvSpPr>
          <p:cNvPr id="73" name="Google Shape;73;p17"/>
          <p:cNvSpPr txBox="1">
            <a:spLocks noGrp="1"/>
          </p:cNvSpPr>
          <p:nvPr>
            <p:ph type="subTitle" idx="2"/>
          </p:nvPr>
        </p:nvSpPr>
        <p:spPr>
          <a:xfrm>
            <a:off x="864975" y="2669100"/>
            <a:ext cx="21858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sz="1800" b="1">
                <a:solidFill>
                  <a:srgbClr val="FFFFFF"/>
                </a:solidFill>
              </a:defRPr>
            </a:lvl2pPr>
            <a:lvl3pPr lvl="2" algn="ctr" rtl="0">
              <a:spcBef>
                <a:spcPts val="0"/>
              </a:spcBef>
              <a:spcAft>
                <a:spcPts val="0"/>
              </a:spcAft>
              <a:buNone/>
              <a:defRPr sz="1800" b="1">
                <a:solidFill>
                  <a:srgbClr val="FFFFFF"/>
                </a:solidFill>
              </a:defRPr>
            </a:lvl3pPr>
            <a:lvl4pPr lvl="3" algn="ctr" rtl="0">
              <a:spcBef>
                <a:spcPts val="0"/>
              </a:spcBef>
              <a:spcAft>
                <a:spcPts val="0"/>
              </a:spcAft>
              <a:buNone/>
              <a:defRPr sz="1800" b="1">
                <a:solidFill>
                  <a:srgbClr val="FFFFFF"/>
                </a:solidFill>
              </a:defRPr>
            </a:lvl4pPr>
            <a:lvl5pPr lvl="4" algn="ctr" rtl="0">
              <a:spcBef>
                <a:spcPts val="0"/>
              </a:spcBef>
              <a:spcAft>
                <a:spcPts val="0"/>
              </a:spcAft>
              <a:buNone/>
              <a:defRPr sz="1800" b="1">
                <a:solidFill>
                  <a:srgbClr val="FFFFFF"/>
                </a:solidFill>
              </a:defRPr>
            </a:lvl5pPr>
            <a:lvl6pPr lvl="5" algn="ctr" rtl="0">
              <a:spcBef>
                <a:spcPts val="0"/>
              </a:spcBef>
              <a:spcAft>
                <a:spcPts val="0"/>
              </a:spcAft>
              <a:buNone/>
              <a:defRPr sz="1800" b="1">
                <a:solidFill>
                  <a:srgbClr val="FFFFFF"/>
                </a:solidFill>
              </a:defRPr>
            </a:lvl6pPr>
            <a:lvl7pPr lvl="6" algn="ctr" rtl="0">
              <a:spcBef>
                <a:spcPts val="0"/>
              </a:spcBef>
              <a:spcAft>
                <a:spcPts val="0"/>
              </a:spcAft>
              <a:buNone/>
              <a:defRPr sz="1800" b="1">
                <a:solidFill>
                  <a:srgbClr val="FFFFFF"/>
                </a:solidFill>
              </a:defRPr>
            </a:lvl7pPr>
            <a:lvl8pPr lvl="7" algn="ctr" rtl="0">
              <a:spcBef>
                <a:spcPts val="0"/>
              </a:spcBef>
              <a:spcAft>
                <a:spcPts val="0"/>
              </a:spcAft>
              <a:buNone/>
              <a:defRPr sz="1800" b="1">
                <a:solidFill>
                  <a:srgbClr val="FFFFFF"/>
                </a:solidFill>
              </a:defRPr>
            </a:lvl8pPr>
            <a:lvl9pPr lvl="8" algn="ctr" rtl="0">
              <a:spcBef>
                <a:spcPts val="0"/>
              </a:spcBef>
              <a:spcAft>
                <a:spcPts val="0"/>
              </a:spcAft>
              <a:buNone/>
              <a:defRPr sz="1800" b="1">
                <a:solidFill>
                  <a:srgbClr val="FFFFFF"/>
                </a:solidFill>
              </a:defRPr>
            </a:lvl9pPr>
          </a:lstStyle>
          <a:p>
            <a:endParaRPr/>
          </a:p>
        </p:txBody>
      </p:sp>
      <p:sp>
        <p:nvSpPr>
          <p:cNvPr id="74" name="Google Shape;74;p17"/>
          <p:cNvSpPr txBox="1">
            <a:spLocks noGrp="1"/>
          </p:cNvSpPr>
          <p:nvPr>
            <p:ph type="subTitle" idx="3"/>
          </p:nvPr>
        </p:nvSpPr>
        <p:spPr>
          <a:xfrm>
            <a:off x="3479175" y="3073175"/>
            <a:ext cx="21858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75" name="Google Shape;75;p17"/>
          <p:cNvSpPr txBox="1">
            <a:spLocks noGrp="1"/>
          </p:cNvSpPr>
          <p:nvPr>
            <p:ph type="subTitle" idx="4"/>
          </p:nvPr>
        </p:nvSpPr>
        <p:spPr>
          <a:xfrm>
            <a:off x="3479175" y="2669100"/>
            <a:ext cx="21858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sz="1800" b="1">
                <a:solidFill>
                  <a:srgbClr val="FFFFFF"/>
                </a:solidFill>
              </a:defRPr>
            </a:lvl2pPr>
            <a:lvl3pPr lvl="2" algn="ctr" rtl="0">
              <a:spcBef>
                <a:spcPts val="0"/>
              </a:spcBef>
              <a:spcAft>
                <a:spcPts val="0"/>
              </a:spcAft>
              <a:buNone/>
              <a:defRPr sz="1800" b="1">
                <a:solidFill>
                  <a:srgbClr val="FFFFFF"/>
                </a:solidFill>
              </a:defRPr>
            </a:lvl3pPr>
            <a:lvl4pPr lvl="3" algn="ctr" rtl="0">
              <a:spcBef>
                <a:spcPts val="0"/>
              </a:spcBef>
              <a:spcAft>
                <a:spcPts val="0"/>
              </a:spcAft>
              <a:buNone/>
              <a:defRPr sz="1800" b="1">
                <a:solidFill>
                  <a:srgbClr val="FFFFFF"/>
                </a:solidFill>
              </a:defRPr>
            </a:lvl4pPr>
            <a:lvl5pPr lvl="4" algn="ctr" rtl="0">
              <a:spcBef>
                <a:spcPts val="0"/>
              </a:spcBef>
              <a:spcAft>
                <a:spcPts val="0"/>
              </a:spcAft>
              <a:buNone/>
              <a:defRPr sz="1800" b="1">
                <a:solidFill>
                  <a:srgbClr val="FFFFFF"/>
                </a:solidFill>
              </a:defRPr>
            </a:lvl5pPr>
            <a:lvl6pPr lvl="5" algn="ctr" rtl="0">
              <a:spcBef>
                <a:spcPts val="0"/>
              </a:spcBef>
              <a:spcAft>
                <a:spcPts val="0"/>
              </a:spcAft>
              <a:buNone/>
              <a:defRPr sz="1800" b="1">
                <a:solidFill>
                  <a:srgbClr val="FFFFFF"/>
                </a:solidFill>
              </a:defRPr>
            </a:lvl6pPr>
            <a:lvl7pPr lvl="6" algn="ctr" rtl="0">
              <a:spcBef>
                <a:spcPts val="0"/>
              </a:spcBef>
              <a:spcAft>
                <a:spcPts val="0"/>
              </a:spcAft>
              <a:buNone/>
              <a:defRPr sz="1800" b="1">
                <a:solidFill>
                  <a:srgbClr val="FFFFFF"/>
                </a:solidFill>
              </a:defRPr>
            </a:lvl7pPr>
            <a:lvl8pPr lvl="7" algn="ctr" rtl="0">
              <a:spcBef>
                <a:spcPts val="0"/>
              </a:spcBef>
              <a:spcAft>
                <a:spcPts val="0"/>
              </a:spcAft>
              <a:buNone/>
              <a:defRPr sz="1800" b="1">
                <a:solidFill>
                  <a:srgbClr val="FFFFFF"/>
                </a:solidFill>
              </a:defRPr>
            </a:lvl8pPr>
            <a:lvl9pPr lvl="8" algn="ctr" rtl="0">
              <a:spcBef>
                <a:spcPts val="0"/>
              </a:spcBef>
              <a:spcAft>
                <a:spcPts val="0"/>
              </a:spcAft>
              <a:buNone/>
              <a:defRPr sz="1800" b="1">
                <a:solidFill>
                  <a:srgbClr val="FFFFFF"/>
                </a:solidFill>
              </a:defRPr>
            </a:lvl9pPr>
          </a:lstStyle>
          <a:p>
            <a:endParaRPr/>
          </a:p>
        </p:txBody>
      </p:sp>
      <p:sp>
        <p:nvSpPr>
          <p:cNvPr id="76" name="Google Shape;76;p17"/>
          <p:cNvSpPr txBox="1">
            <a:spLocks noGrp="1"/>
          </p:cNvSpPr>
          <p:nvPr>
            <p:ph type="subTitle" idx="5"/>
          </p:nvPr>
        </p:nvSpPr>
        <p:spPr>
          <a:xfrm>
            <a:off x="6093375" y="3073175"/>
            <a:ext cx="2185800" cy="102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77" name="Google Shape;77;p17"/>
          <p:cNvSpPr txBox="1">
            <a:spLocks noGrp="1"/>
          </p:cNvSpPr>
          <p:nvPr>
            <p:ph type="subTitle" idx="6"/>
          </p:nvPr>
        </p:nvSpPr>
        <p:spPr>
          <a:xfrm>
            <a:off x="6093375" y="2669100"/>
            <a:ext cx="21858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sz="1800" b="1">
                <a:solidFill>
                  <a:srgbClr val="FFFFFF"/>
                </a:solidFill>
              </a:defRPr>
            </a:lvl2pPr>
            <a:lvl3pPr lvl="2" algn="ctr" rtl="0">
              <a:spcBef>
                <a:spcPts val="0"/>
              </a:spcBef>
              <a:spcAft>
                <a:spcPts val="0"/>
              </a:spcAft>
              <a:buNone/>
              <a:defRPr sz="1800" b="1">
                <a:solidFill>
                  <a:srgbClr val="FFFFFF"/>
                </a:solidFill>
              </a:defRPr>
            </a:lvl3pPr>
            <a:lvl4pPr lvl="3" algn="ctr" rtl="0">
              <a:spcBef>
                <a:spcPts val="0"/>
              </a:spcBef>
              <a:spcAft>
                <a:spcPts val="0"/>
              </a:spcAft>
              <a:buNone/>
              <a:defRPr sz="1800" b="1">
                <a:solidFill>
                  <a:srgbClr val="FFFFFF"/>
                </a:solidFill>
              </a:defRPr>
            </a:lvl4pPr>
            <a:lvl5pPr lvl="4" algn="ctr" rtl="0">
              <a:spcBef>
                <a:spcPts val="0"/>
              </a:spcBef>
              <a:spcAft>
                <a:spcPts val="0"/>
              </a:spcAft>
              <a:buNone/>
              <a:defRPr sz="1800" b="1">
                <a:solidFill>
                  <a:srgbClr val="FFFFFF"/>
                </a:solidFill>
              </a:defRPr>
            </a:lvl5pPr>
            <a:lvl6pPr lvl="5" algn="ctr" rtl="0">
              <a:spcBef>
                <a:spcPts val="0"/>
              </a:spcBef>
              <a:spcAft>
                <a:spcPts val="0"/>
              </a:spcAft>
              <a:buNone/>
              <a:defRPr sz="1800" b="1">
                <a:solidFill>
                  <a:srgbClr val="FFFFFF"/>
                </a:solidFill>
              </a:defRPr>
            </a:lvl6pPr>
            <a:lvl7pPr lvl="6" algn="ctr" rtl="0">
              <a:spcBef>
                <a:spcPts val="0"/>
              </a:spcBef>
              <a:spcAft>
                <a:spcPts val="0"/>
              </a:spcAft>
              <a:buNone/>
              <a:defRPr sz="1800" b="1">
                <a:solidFill>
                  <a:srgbClr val="FFFFFF"/>
                </a:solidFill>
              </a:defRPr>
            </a:lvl7pPr>
            <a:lvl8pPr lvl="7" algn="ctr" rtl="0">
              <a:spcBef>
                <a:spcPts val="0"/>
              </a:spcBef>
              <a:spcAft>
                <a:spcPts val="0"/>
              </a:spcAft>
              <a:buNone/>
              <a:defRPr sz="1800" b="1">
                <a:solidFill>
                  <a:srgbClr val="FFFFFF"/>
                </a:solidFill>
              </a:defRPr>
            </a:lvl8pPr>
            <a:lvl9pPr lvl="8" algn="ctr" rtl="0">
              <a:spcBef>
                <a:spcPts val="0"/>
              </a:spcBef>
              <a:spcAft>
                <a:spcPts val="0"/>
              </a:spcAft>
              <a:buNone/>
              <a:defRPr sz="1800" b="1">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BLANK_1_3">
    <p:bg>
      <p:bgPr>
        <a:solidFill>
          <a:schemeClr val="dk1"/>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0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a:endParaRPr/>
          </a:p>
        </p:txBody>
      </p:sp>
      <p:sp>
        <p:nvSpPr>
          <p:cNvPr id="80" name="Google Shape;80;p18"/>
          <p:cNvSpPr txBox="1">
            <a:spLocks noGrp="1"/>
          </p:cNvSpPr>
          <p:nvPr>
            <p:ph type="subTitle" idx="1"/>
          </p:nvPr>
        </p:nvSpPr>
        <p:spPr>
          <a:xfrm>
            <a:off x="5779163" y="3744925"/>
            <a:ext cx="2084400" cy="6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81" name="Google Shape;81;p18"/>
          <p:cNvSpPr txBox="1">
            <a:spLocks noGrp="1"/>
          </p:cNvSpPr>
          <p:nvPr>
            <p:ph type="subTitle" idx="2"/>
          </p:nvPr>
        </p:nvSpPr>
        <p:spPr>
          <a:xfrm>
            <a:off x="5779175" y="3417050"/>
            <a:ext cx="2357700" cy="3153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None/>
              <a:defRPr sz="1800" b="1">
                <a:solidFill>
                  <a:srgbClr val="FFFFFF"/>
                </a:solidFill>
              </a:defRPr>
            </a:lvl1pPr>
            <a:lvl2pPr lvl="1" rtl="0">
              <a:spcBef>
                <a:spcPts val="0"/>
              </a:spcBef>
              <a:spcAft>
                <a:spcPts val="0"/>
              </a:spcAft>
              <a:buNone/>
              <a:defRPr sz="1800" b="1">
                <a:solidFill>
                  <a:srgbClr val="FFFFFF"/>
                </a:solidFill>
              </a:defRPr>
            </a:lvl2pPr>
            <a:lvl3pPr lvl="2" rtl="0">
              <a:spcBef>
                <a:spcPts val="0"/>
              </a:spcBef>
              <a:spcAft>
                <a:spcPts val="0"/>
              </a:spcAft>
              <a:buNone/>
              <a:defRPr sz="1800" b="1">
                <a:solidFill>
                  <a:srgbClr val="FFFFFF"/>
                </a:solidFill>
              </a:defRPr>
            </a:lvl3pPr>
            <a:lvl4pPr lvl="3" rtl="0">
              <a:spcBef>
                <a:spcPts val="0"/>
              </a:spcBef>
              <a:spcAft>
                <a:spcPts val="0"/>
              </a:spcAft>
              <a:buNone/>
              <a:defRPr sz="1800" b="1">
                <a:solidFill>
                  <a:srgbClr val="FFFFFF"/>
                </a:solidFill>
              </a:defRPr>
            </a:lvl4pPr>
            <a:lvl5pPr lvl="4" rtl="0">
              <a:spcBef>
                <a:spcPts val="0"/>
              </a:spcBef>
              <a:spcAft>
                <a:spcPts val="0"/>
              </a:spcAft>
              <a:buNone/>
              <a:defRPr sz="1800" b="1">
                <a:solidFill>
                  <a:srgbClr val="FFFFFF"/>
                </a:solidFill>
              </a:defRPr>
            </a:lvl5pPr>
            <a:lvl6pPr lvl="5" rtl="0">
              <a:spcBef>
                <a:spcPts val="0"/>
              </a:spcBef>
              <a:spcAft>
                <a:spcPts val="0"/>
              </a:spcAft>
              <a:buNone/>
              <a:defRPr sz="1800" b="1">
                <a:solidFill>
                  <a:srgbClr val="FFFFFF"/>
                </a:solidFill>
              </a:defRPr>
            </a:lvl6pPr>
            <a:lvl7pPr lvl="6" rtl="0">
              <a:spcBef>
                <a:spcPts val="0"/>
              </a:spcBef>
              <a:spcAft>
                <a:spcPts val="0"/>
              </a:spcAft>
              <a:buNone/>
              <a:defRPr sz="1800" b="1">
                <a:solidFill>
                  <a:srgbClr val="FFFFFF"/>
                </a:solidFill>
              </a:defRPr>
            </a:lvl7pPr>
            <a:lvl8pPr lvl="7" rtl="0">
              <a:spcBef>
                <a:spcPts val="0"/>
              </a:spcBef>
              <a:spcAft>
                <a:spcPts val="0"/>
              </a:spcAft>
              <a:buNone/>
              <a:defRPr sz="1800" b="1">
                <a:solidFill>
                  <a:srgbClr val="FFFFFF"/>
                </a:solidFill>
              </a:defRPr>
            </a:lvl8pPr>
            <a:lvl9pPr lvl="8" rtl="0">
              <a:spcBef>
                <a:spcPts val="0"/>
              </a:spcBef>
              <a:spcAft>
                <a:spcPts val="0"/>
              </a:spcAft>
              <a:buNone/>
              <a:defRPr sz="1800" b="1">
                <a:solidFill>
                  <a:srgbClr val="FFFFFF"/>
                </a:solidFill>
              </a:defRPr>
            </a:lvl9pPr>
          </a:lstStyle>
          <a:p>
            <a:endParaRPr/>
          </a:p>
        </p:txBody>
      </p:sp>
      <p:sp>
        <p:nvSpPr>
          <p:cNvPr id="82" name="Google Shape;82;p18"/>
          <p:cNvSpPr txBox="1">
            <a:spLocks noGrp="1"/>
          </p:cNvSpPr>
          <p:nvPr>
            <p:ph type="subTitle" idx="3"/>
          </p:nvPr>
        </p:nvSpPr>
        <p:spPr>
          <a:xfrm>
            <a:off x="1280425" y="3744925"/>
            <a:ext cx="2084400" cy="637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defRPr>
            </a:lvl2pPr>
            <a:lvl3pPr lvl="2" algn="r" rtl="0">
              <a:spcBef>
                <a:spcPts val="0"/>
              </a:spcBef>
              <a:spcAft>
                <a:spcPts val="0"/>
              </a:spcAft>
              <a:buNone/>
              <a:defRPr>
                <a:solidFill>
                  <a:srgbClr val="FFFFFF"/>
                </a:solidFill>
              </a:defRPr>
            </a:lvl3pPr>
            <a:lvl4pPr lvl="3" algn="r" rtl="0">
              <a:spcBef>
                <a:spcPts val="0"/>
              </a:spcBef>
              <a:spcAft>
                <a:spcPts val="0"/>
              </a:spcAft>
              <a:buNone/>
              <a:defRPr>
                <a:solidFill>
                  <a:srgbClr val="FFFFFF"/>
                </a:solidFill>
              </a:defRPr>
            </a:lvl4pPr>
            <a:lvl5pPr lvl="4" algn="r" rtl="0">
              <a:spcBef>
                <a:spcPts val="0"/>
              </a:spcBef>
              <a:spcAft>
                <a:spcPts val="0"/>
              </a:spcAft>
              <a:buNone/>
              <a:defRPr>
                <a:solidFill>
                  <a:srgbClr val="FFFFFF"/>
                </a:solidFill>
              </a:defRPr>
            </a:lvl5pPr>
            <a:lvl6pPr lvl="5" algn="r" rtl="0">
              <a:spcBef>
                <a:spcPts val="0"/>
              </a:spcBef>
              <a:spcAft>
                <a:spcPts val="0"/>
              </a:spcAft>
              <a:buNone/>
              <a:defRPr>
                <a:solidFill>
                  <a:srgbClr val="FFFFFF"/>
                </a:solidFill>
              </a:defRPr>
            </a:lvl6pPr>
            <a:lvl7pPr lvl="6" algn="r" rtl="0">
              <a:spcBef>
                <a:spcPts val="0"/>
              </a:spcBef>
              <a:spcAft>
                <a:spcPts val="0"/>
              </a:spcAft>
              <a:buNone/>
              <a:defRPr>
                <a:solidFill>
                  <a:srgbClr val="FFFFFF"/>
                </a:solidFill>
              </a:defRPr>
            </a:lvl7pPr>
            <a:lvl8pPr lvl="7" algn="r" rtl="0">
              <a:spcBef>
                <a:spcPts val="0"/>
              </a:spcBef>
              <a:spcAft>
                <a:spcPts val="0"/>
              </a:spcAft>
              <a:buNone/>
              <a:defRPr>
                <a:solidFill>
                  <a:srgbClr val="FFFFFF"/>
                </a:solidFill>
              </a:defRPr>
            </a:lvl8pPr>
            <a:lvl9pPr lvl="8" algn="r" rtl="0">
              <a:spcBef>
                <a:spcPts val="0"/>
              </a:spcBef>
              <a:spcAft>
                <a:spcPts val="0"/>
              </a:spcAft>
              <a:buNone/>
              <a:defRPr>
                <a:solidFill>
                  <a:srgbClr val="FFFFFF"/>
                </a:solidFill>
              </a:defRPr>
            </a:lvl9pPr>
          </a:lstStyle>
          <a:p>
            <a:endParaRPr/>
          </a:p>
        </p:txBody>
      </p:sp>
      <p:sp>
        <p:nvSpPr>
          <p:cNvPr id="83" name="Google Shape;83;p18"/>
          <p:cNvSpPr txBox="1">
            <a:spLocks noGrp="1"/>
          </p:cNvSpPr>
          <p:nvPr>
            <p:ph type="subTitle" idx="4"/>
          </p:nvPr>
        </p:nvSpPr>
        <p:spPr>
          <a:xfrm>
            <a:off x="1007125" y="3417050"/>
            <a:ext cx="2357700" cy="315300"/>
          </a:xfrm>
          <a:prstGeom prst="rect">
            <a:avLst/>
          </a:prstGeom>
          <a:solidFill>
            <a:schemeClr val="lt1"/>
          </a:solidFill>
        </p:spPr>
        <p:txBody>
          <a:bodyPr spcFirstLastPara="1" wrap="square" lIns="91425" tIns="91425" rIns="91425" bIns="91425" anchor="ctr" anchorCtr="0">
            <a:noAutofit/>
          </a:bodyPr>
          <a:lstStyle>
            <a:lvl1pPr lvl="0" algn="r" rtl="0">
              <a:spcBef>
                <a:spcPts val="0"/>
              </a:spcBef>
              <a:spcAft>
                <a:spcPts val="0"/>
              </a:spcAft>
              <a:buNone/>
              <a:defRPr sz="1800" b="1">
                <a:solidFill>
                  <a:srgbClr val="FFFFFF"/>
                </a:solidFill>
              </a:defRPr>
            </a:lvl1pPr>
            <a:lvl2pPr lvl="1" algn="r" rtl="0">
              <a:spcBef>
                <a:spcPts val="0"/>
              </a:spcBef>
              <a:spcAft>
                <a:spcPts val="0"/>
              </a:spcAft>
              <a:buNone/>
              <a:defRPr sz="1800" b="1">
                <a:solidFill>
                  <a:srgbClr val="FFFFFF"/>
                </a:solidFill>
              </a:defRPr>
            </a:lvl2pPr>
            <a:lvl3pPr lvl="2" algn="r" rtl="0">
              <a:spcBef>
                <a:spcPts val="0"/>
              </a:spcBef>
              <a:spcAft>
                <a:spcPts val="0"/>
              </a:spcAft>
              <a:buNone/>
              <a:defRPr sz="1800" b="1">
                <a:solidFill>
                  <a:srgbClr val="FFFFFF"/>
                </a:solidFill>
              </a:defRPr>
            </a:lvl3pPr>
            <a:lvl4pPr lvl="3" algn="r" rtl="0">
              <a:spcBef>
                <a:spcPts val="0"/>
              </a:spcBef>
              <a:spcAft>
                <a:spcPts val="0"/>
              </a:spcAft>
              <a:buNone/>
              <a:defRPr sz="1800" b="1">
                <a:solidFill>
                  <a:srgbClr val="FFFFFF"/>
                </a:solidFill>
              </a:defRPr>
            </a:lvl4pPr>
            <a:lvl5pPr lvl="4" algn="r" rtl="0">
              <a:spcBef>
                <a:spcPts val="0"/>
              </a:spcBef>
              <a:spcAft>
                <a:spcPts val="0"/>
              </a:spcAft>
              <a:buNone/>
              <a:defRPr sz="1800" b="1">
                <a:solidFill>
                  <a:srgbClr val="FFFFFF"/>
                </a:solidFill>
              </a:defRPr>
            </a:lvl5pPr>
            <a:lvl6pPr lvl="5" algn="r" rtl="0">
              <a:spcBef>
                <a:spcPts val="0"/>
              </a:spcBef>
              <a:spcAft>
                <a:spcPts val="0"/>
              </a:spcAft>
              <a:buNone/>
              <a:defRPr sz="1800" b="1">
                <a:solidFill>
                  <a:srgbClr val="FFFFFF"/>
                </a:solidFill>
              </a:defRPr>
            </a:lvl6pPr>
            <a:lvl7pPr lvl="6" algn="r" rtl="0">
              <a:spcBef>
                <a:spcPts val="0"/>
              </a:spcBef>
              <a:spcAft>
                <a:spcPts val="0"/>
              </a:spcAft>
              <a:buNone/>
              <a:defRPr sz="1800" b="1">
                <a:solidFill>
                  <a:srgbClr val="FFFFFF"/>
                </a:solidFill>
              </a:defRPr>
            </a:lvl7pPr>
            <a:lvl8pPr lvl="7" algn="r" rtl="0">
              <a:spcBef>
                <a:spcPts val="0"/>
              </a:spcBef>
              <a:spcAft>
                <a:spcPts val="0"/>
              </a:spcAft>
              <a:buNone/>
              <a:defRPr sz="1800" b="1">
                <a:solidFill>
                  <a:srgbClr val="FFFFFF"/>
                </a:solidFill>
              </a:defRPr>
            </a:lvl8pPr>
            <a:lvl9pPr lvl="8" algn="r" rtl="0">
              <a:spcBef>
                <a:spcPts val="0"/>
              </a:spcBef>
              <a:spcAft>
                <a:spcPts val="0"/>
              </a:spcAft>
              <a:buNone/>
              <a:defRPr sz="18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s 3">
  <p:cSld name="BLANK_1_3_1">
    <p:bg>
      <p:bgPr>
        <a:solidFill>
          <a:srgbClr val="FFFFFF"/>
        </a:solidFill>
        <a:effectLst/>
      </p:bgPr>
    </p:bg>
    <p:spTree>
      <p:nvGrpSpPr>
        <p:cNvPr id="1" name="Shape 84"/>
        <p:cNvGrpSpPr/>
        <p:nvPr/>
      </p:nvGrpSpPr>
      <p:grpSpPr>
        <a:xfrm>
          <a:off x="0" y="0"/>
          <a:ext cx="0" cy="0"/>
          <a:chOff x="0" y="0"/>
          <a:chExt cx="0" cy="0"/>
        </a:xfrm>
      </p:grpSpPr>
      <p:sp>
        <p:nvSpPr>
          <p:cNvPr id="85" name="Google Shape;85;p19"/>
          <p:cNvSpPr/>
          <p:nvPr/>
        </p:nvSpPr>
        <p:spPr>
          <a:xfrm>
            <a:off x="5662425" y="1629675"/>
            <a:ext cx="2601600" cy="2611800"/>
          </a:xfrm>
          <a:prstGeom prst="rect">
            <a:avLst/>
          </a:prstGeom>
          <a:solidFill>
            <a:schemeClr val="dk1"/>
          </a:solidFill>
          <a:ln>
            <a:noFill/>
          </a:ln>
        </p:spPr>
        <p:txBody>
          <a:bodyPr spcFirstLastPara="1" wrap="square" lIns="365750" tIns="91425" rIns="365750" bIns="91425" anchor="ctr" anchorCtr="0">
            <a:noAutofit/>
          </a:bodyPr>
          <a:lstStyle/>
          <a:p>
            <a:pPr marL="0" marR="0" lvl="0" indent="0" algn="ctr" rtl="0">
              <a:lnSpc>
                <a:spcPct val="100000"/>
              </a:lnSpc>
              <a:spcBef>
                <a:spcPts val="0"/>
              </a:spcBef>
              <a:spcAft>
                <a:spcPts val="0"/>
              </a:spcAft>
              <a:buNone/>
            </a:pPr>
            <a:endParaRPr>
              <a:solidFill>
                <a:schemeClr val="accent5"/>
              </a:solidFill>
              <a:latin typeface="Poppins"/>
              <a:ea typeface="Poppins"/>
              <a:cs typeface="Poppins"/>
              <a:sym typeface="Poppins"/>
            </a:endParaRPr>
          </a:p>
        </p:txBody>
      </p:sp>
      <p:sp>
        <p:nvSpPr>
          <p:cNvPr id="86" name="Google Shape;86;p19"/>
          <p:cNvSpPr/>
          <p:nvPr/>
        </p:nvSpPr>
        <p:spPr>
          <a:xfrm>
            <a:off x="1803000" y="1629675"/>
            <a:ext cx="2601600" cy="2611800"/>
          </a:xfrm>
          <a:prstGeom prst="rect">
            <a:avLst/>
          </a:prstGeom>
          <a:solidFill>
            <a:schemeClr val="dk1"/>
          </a:solidFill>
          <a:ln>
            <a:noFill/>
          </a:ln>
        </p:spPr>
        <p:txBody>
          <a:bodyPr spcFirstLastPara="1" wrap="square" lIns="365750" tIns="91425" rIns="365750" bIns="91425" anchor="ctr" anchorCtr="0">
            <a:noAutofit/>
          </a:bodyPr>
          <a:lstStyle/>
          <a:p>
            <a:pPr marL="0" marR="0" lvl="0" indent="0" algn="ctr" rtl="0">
              <a:lnSpc>
                <a:spcPct val="100000"/>
              </a:lnSpc>
              <a:spcBef>
                <a:spcPts val="0"/>
              </a:spcBef>
              <a:spcAft>
                <a:spcPts val="0"/>
              </a:spcAft>
              <a:buNone/>
            </a:pPr>
            <a:endParaRPr>
              <a:solidFill>
                <a:schemeClr val="accent5"/>
              </a:solidFill>
              <a:latin typeface="Poppins"/>
              <a:ea typeface="Poppins"/>
              <a:cs typeface="Poppins"/>
              <a:sym typeface="Poppins"/>
            </a:endParaRPr>
          </a:p>
        </p:txBody>
      </p:sp>
      <p:sp>
        <p:nvSpPr>
          <p:cNvPr id="87" name="Google Shape;87;p19"/>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9"/>
          <p:cNvSpPr txBox="1">
            <a:spLocks noGrp="1"/>
          </p:cNvSpPr>
          <p:nvPr>
            <p:ph type="subTitle" idx="1"/>
          </p:nvPr>
        </p:nvSpPr>
        <p:spPr>
          <a:xfrm>
            <a:off x="6273525" y="2120325"/>
            <a:ext cx="1838100" cy="163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89" name="Google Shape;89;p19"/>
          <p:cNvSpPr txBox="1">
            <a:spLocks noGrp="1"/>
          </p:cNvSpPr>
          <p:nvPr>
            <p:ph type="subTitle" idx="2"/>
          </p:nvPr>
        </p:nvSpPr>
        <p:spPr>
          <a:xfrm>
            <a:off x="3087750" y="4065325"/>
            <a:ext cx="16341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sz="1800" b="1">
                <a:solidFill>
                  <a:srgbClr val="FFFFFF"/>
                </a:solidFill>
              </a:defRPr>
            </a:lvl2pPr>
            <a:lvl3pPr lvl="2" algn="ctr" rtl="0">
              <a:spcBef>
                <a:spcPts val="0"/>
              </a:spcBef>
              <a:spcAft>
                <a:spcPts val="0"/>
              </a:spcAft>
              <a:buNone/>
              <a:defRPr sz="1800" b="1">
                <a:solidFill>
                  <a:srgbClr val="FFFFFF"/>
                </a:solidFill>
              </a:defRPr>
            </a:lvl3pPr>
            <a:lvl4pPr lvl="3" algn="ctr" rtl="0">
              <a:spcBef>
                <a:spcPts val="0"/>
              </a:spcBef>
              <a:spcAft>
                <a:spcPts val="0"/>
              </a:spcAft>
              <a:buNone/>
              <a:defRPr sz="1800" b="1">
                <a:solidFill>
                  <a:srgbClr val="FFFFFF"/>
                </a:solidFill>
              </a:defRPr>
            </a:lvl4pPr>
            <a:lvl5pPr lvl="4" algn="ctr" rtl="0">
              <a:spcBef>
                <a:spcPts val="0"/>
              </a:spcBef>
              <a:spcAft>
                <a:spcPts val="0"/>
              </a:spcAft>
              <a:buNone/>
              <a:defRPr sz="1800" b="1">
                <a:solidFill>
                  <a:srgbClr val="FFFFFF"/>
                </a:solidFill>
              </a:defRPr>
            </a:lvl5pPr>
            <a:lvl6pPr lvl="5" algn="ctr" rtl="0">
              <a:spcBef>
                <a:spcPts val="0"/>
              </a:spcBef>
              <a:spcAft>
                <a:spcPts val="0"/>
              </a:spcAft>
              <a:buNone/>
              <a:defRPr sz="1800" b="1">
                <a:solidFill>
                  <a:srgbClr val="FFFFFF"/>
                </a:solidFill>
              </a:defRPr>
            </a:lvl6pPr>
            <a:lvl7pPr lvl="6" algn="ctr" rtl="0">
              <a:spcBef>
                <a:spcPts val="0"/>
              </a:spcBef>
              <a:spcAft>
                <a:spcPts val="0"/>
              </a:spcAft>
              <a:buNone/>
              <a:defRPr sz="1800" b="1">
                <a:solidFill>
                  <a:srgbClr val="FFFFFF"/>
                </a:solidFill>
              </a:defRPr>
            </a:lvl7pPr>
            <a:lvl8pPr lvl="7" algn="ctr" rtl="0">
              <a:spcBef>
                <a:spcPts val="0"/>
              </a:spcBef>
              <a:spcAft>
                <a:spcPts val="0"/>
              </a:spcAft>
              <a:buNone/>
              <a:defRPr sz="1800" b="1">
                <a:solidFill>
                  <a:srgbClr val="FFFFFF"/>
                </a:solidFill>
              </a:defRPr>
            </a:lvl8pPr>
            <a:lvl9pPr lvl="8" algn="ctr" rtl="0">
              <a:spcBef>
                <a:spcPts val="0"/>
              </a:spcBef>
              <a:spcAft>
                <a:spcPts val="0"/>
              </a:spcAft>
              <a:buNone/>
              <a:defRPr sz="1800" b="1">
                <a:solidFill>
                  <a:srgbClr val="FFFFFF"/>
                </a:solidFill>
              </a:defRPr>
            </a:lvl9pPr>
          </a:lstStyle>
          <a:p>
            <a:endParaRPr/>
          </a:p>
        </p:txBody>
      </p:sp>
      <p:sp>
        <p:nvSpPr>
          <p:cNvPr id="90" name="Google Shape;90;p19"/>
          <p:cNvSpPr txBox="1">
            <a:spLocks noGrp="1"/>
          </p:cNvSpPr>
          <p:nvPr>
            <p:ph type="subTitle" idx="3"/>
          </p:nvPr>
        </p:nvSpPr>
        <p:spPr>
          <a:xfrm>
            <a:off x="6947175" y="4065325"/>
            <a:ext cx="16341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sz="1800" b="1">
                <a:solidFill>
                  <a:srgbClr val="FFFFFF"/>
                </a:solidFill>
              </a:defRPr>
            </a:lvl2pPr>
            <a:lvl3pPr lvl="2" algn="ctr" rtl="0">
              <a:spcBef>
                <a:spcPts val="0"/>
              </a:spcBef>
              <a:spcAft>
                <a:spcPts val="0"/>
              </a:spcAft>
              <a:buNone/>
              <a:defRPr sz="1800" b="1">
                <a:solidFill>
                  <a:srgbClr val="FFFFFF"/>
                </a:solidFill>
              </a:defRPr>
            </a:lvl3pPr>
            <a:lvl4pPr lvl="3" algn="ctr" rtl="0">
              <a:spcBef>
                <a:spcPts val="0"/>
              </a:spcBef>
              <a:spcAft>
                <a:spcPts val="0"/>
              </a:spcAft>
              <a:buNone/>
              <a:defRPr sz="1800" b="1">
                <a:solidFill>
                  <a:srgbClr val="FFFFFF"/>
                </a:solidFill>
              </a:defRPr>
            </a:lvl4pPr>
            <a:lvl5pPr lvl="4" algn="ctr" rtl="0">
              <a:spcBef>
                <a:spcPts val="0"/>
              </a:spcBef>
              <a:spcAft>
                <a:spcPts val="0"/>
              </a:spcAft>
              <a:buNone/>
              <a:defRPr sz="1800" b="1">
                <a:solidFill>
                  <a:srgbClr val="FFFFFF"/>
                </a:solidFill>
              </a:defRPr>
            </a:lvl5pPr>
            <a:lvl6pPr lvl="5" algn="ctr" rtl="0">
              <a:spcBef>
                <a:spcPts val="0"/>
              </a:spcBef>
              <a:spcAft>
                <a:spcPts val="0"/>
              </a:spcAft>
              <a:buNone/>
              <a:defRPr sz="1800" b="1">
                <a:solidFill>
                  <a:srgbClr val="FFFFFF"/>
                </a:solidFill>
              </a:defRPr>
            </a:lvl6pPr>
            <a:lvl7pPr lvl="6" algn="ctr" rtl="0">
              <a:spcBef>
                <a:spcPts val="0"/>
              </a:spcBef>
              <a:spcAft>
                <a:spcPts val="0"/>
              </a:spcAft>
              <a:buNone/>
              <a:defRPr sz="1800" b="1">
                <a:solidFill>
                  <a:srgbClr val="FFFFFF"/>
                </a:solidFill>
              </a:defRPr>
            </a:lvl7pPr>
            <a:lvl8pPr lvl="7" algn="ctr" rtl="0">
              <a:spcBef>
                <a:spcPts val="0"/>
              </a:spcBef>
              <a:spcAft>
                <a:spcPts val="0"/>
              </a:spcAft>
              <a:buNone/>
              <a:defRPr sz="1800" b="1">
                <a:solidFill>
                  <a:srgbClr val="FFFFFF"/>
                </a:solidFill>
              </a:defRPr>
            </a:lvl8pPr>
            <a:lvl9pPr lvl="8" algn="ctr" rtl="0">
              <a:spcBef>
                <a:spcPts val="0"/>
              </a:spcBef>
              <a:spcAft>
                <a:spcPts val="0"/>
              </a:spcAft>
              <a:buNone/>
              <a:defRPr sz="1800" b="1">
                <a:solidFill>
                  <a:srgbClr val="FFFFFF"/>
                </a:solidFill>
              </a:defRPr>
            </a:lvl9pPr>
          </a:lstStyle>
          <a:p>
            <a:endParaRPr/>
          </a:p>
        </p:txBody>
      </p:sp>
      <p:sp>
        <p:nvSpPr>
          <p:cNvPr id="91" name="Google Shape;91;p19"/>
          <p:cNvSpPr txBox="1">
            <a:spLocks noGrp="1"/>
          </p:cNvSpPr>
          <p:nvPr>
            <p:ph type="subTitle" idx="4"/>
          </p:nvPr>
        </p:nvSpPr>
        <p:spPr>
          <a:xfrm>
            <a:off x="2414000" y="2120325"/>
            <a:ext cx="1838100" cy="163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lumns">
  <p:cSld name="BLANK_1_2">
    <p:bg>
      <p:bgPr>
        <a:solidFill>
          <a:schemeClr val="dk1"/>
        </a:solidFill>
        <a:effectLst/>
      </p:bgPr>
    </p:bg>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0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20"/>
          <p:cNvSpPr txBox="1">
            <a:spLocks noGrp="1"/>
          </p:cNvSpPr>
          <p:nvPr>
            <p:ph type="subTitle" idx="1"/>
          </p:nvPr>
        </p:nvSpPr>
        <p:spPr>
          <a:xfrm>
            <a:off x="1404075" y="1968010"/>
            <a:ext cx="2476200" cy="814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95" name="Google Shape;95;p20"/>
          <p:cNvSpPr txBox="1">
            <a:spLocks noGrp="1"/>
          </p:cNvSpPr>
          <p:nvPr>
            <p:ph type="subTitle" idx="2"/>
          </p:nvPr>
        </p:nvSpPr>
        <p:spPr>
          <a:xfrm>
            <a:off x="712575" y="1563925"/>
            <a:ext cx="3167700" cy="315300"/>
          </a:xfrm>
          <a:prstGeom prst="rect">
            <a:avLst/>
          </a:prstGeom>
          <a:solidFill>
            <a:schemeClr val="lt1"/>
          </a:solidFill>
        </p:spPr>
        <p:txBody>
          <a:bodyPr spcFirstLastPara="1" wrap="square" lIns="91425" tIns="91425" rIns="91425" bIns="91425" anchor="ctr" anchorCtr="0">
            <a:noAutofit/>
          </a:bodyPr>
          <a:lstStyle>
            <a:lvl1pPr lvl="0" algn="r" rtl="0">
              <a:spcBef>
                <a:spcPts val="0"/>
              </a:spcBef>
              <a:spcAft>
                <a:spcPts val="0"/>
              </a:spcAft>
              <a:buNone/>
              <a:defRPr sz="1800" b="1">
                <a:solidFill>
                  <a:schemeClr val="accent5"/>
                </a:solidFill>
              </a:defRPr>
            </a:lvl1pPr>
            <a:lvl2pPr lvl="1" algn="r" rtl="0">
              <a:spcBef>
                <a:spcPts val="0"/>
              </a:spcBef>
              <a:spcAft>
                <a:spcPts val="0"/>
              </a:spcAft>
              <a:buNone/>
              <a:defRPr sz="1800" b="1">
                <a:solidFill>
                  <a:schemeClr val="accent5"/>
                </a:solidFill>
              </a:defRPr>
            </a:lvl2pPr>
            <a:lvl3pPr lvl="2" algn="r" rtl="0">
              <a:spcBef>
                <a:spcPts val="0"/>
              </a:spcBef>
              <a:spcAft>
                <a:spcPts val="0"/>
              </a:spcAft>
              <a:buNone/>
              <a:defRPr sz="1800" b="1">
                <a:solidFill>
                  <a:schemeClr val="accent5"/>
                </a:solidFill>
              </a:defRPr>
            </a:lvl3pPr>
            <a:lvl4pPr lvl="3" algn="r" rtl="0">
              <a:spcBef>
                <a:spcPts val="0"/>
              </a:spcBef>
              <a:spcAft>
                <a:spcPts val="0"/>
              </a:spcAft>
              <a:buNone/>
              <a:defRPr sz="1800" b="1">
                <a:solidFill>
                  <a:schemeClr val="accent5"/>
                </a:solidFill>
              </a:defRPr>
            </a:lvl4pPr>
            <a:lvl5pPr lvl="4" algn="r" rtl="0">
              <a:spcBef>
                <a:spcPts val="0"/>
              </a:spcBef>
              <a:spcAft>
                <a:spcPts val="0"/>
              </a:spcAft>
              <a:buNone/>
              <a:defRPr sz="1800" b="1">
                <a:solidFill>
                  <a:schemeClr val="accent5"/>
                </a:solidFill>
              </a:defRPr>
            </a:lvl5pPr>
            <a:lvl6pPr lvl="5" algn="r" rtl="0">
              <a:spcBef>
                <a:spcPts val="0"/>
              </a:spcBef>
              <a:spcAft>
                <a:spcPts val="0"/>
              </a:spcAft>
              <a:buNone/>
              <a:defRPr sz="1800" b="1">
                <a:solidFill>
                  <a:schemeClr val="accent5"/>
                </a:solidFill>
              </a:defRPr>
            </a:lvl6pPr>
            <a:lvl7pPr lvl="6" algn="r" rtl="0">
              <a:spcBef>
                <a:spcPts val="0"/>
              </a:spcBef>
              <a:spcAft>
                <a:spcPts val="0"/>
              </a:spcAft>
              <a:buNone/>
              <a:defRPr sz="1800" b="1">
                <a:solidFill>
                  <a:schemeClr val="accent5"/>
                </a:solidFill>
              </a:defRPr>
            </a:lvl7pPr>
            <a:lvl8pPr lvl="7" algn="r" rtl="0">
              <a:spcBef>
                <a:spcPts val="0"/>
              </a:spcBef>
              <a:spcAft>
                <a:spcPts val="0"/>
              </a:spcAft>
              <a:buNone/>
              <a:defRPr sz="1800" b="1">
                <a:solidFill>
                  <a:schemeClr val="accent5"/>
                </a:solidFill>
              </a:defRPr>
            </a:lvl8pPr>
            <a:lvl9pPr lvl="8" algn="r" rtl="0">
              <a:spcBef>
                <a:spcPts val="0"/>
              </a:spcBef>
              <a:spcAft>
                <a:spcPts val="0"/>
              </a:spcAft>
              <a:buNone/>
              <a:defRPr sz="1800" b="1">
                <a:solidFill>
                  <a:schemeClr val="accent5"/>
                </a:solidFill>
              </a:defRPr>
            </a:lvl9pPr>
          </a:lstStyle>
          <a:p>
            <a:endParaRPr/>
          </a:p>
        </p:txBody>
      </p:sp>
      <p:sp>
        <p:nvSpPr>
          <p:cNvPr id="96" name="Google Shape;96;p20"/>
          <p:cNvSpPr txBox="1">
            <a:spLocks noGrp="1"/>
          </p:cNvSpPr>
          <p:nvPr>
            <p:ph type="subTitle" idx="3"/>
          </p:nvPr>
        </p:nvSpPr>
        <p:spPr>
          <a:xfrm>
            <a:off x="5263400" y="1968010"/>
            <a:ext cx="2476200" cy="814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 name="Google Shape;97;p20"/>
          <p:cNvSpPr txBox="1">
            <a:spLocks noGrp="1"/>
          </p:cNvSpPr>
          <p:nvPr>
            <p:ph type="subTitle" idx="4"/>
          </p:nvPr>
        </p:nvSpPr>
        <p:spPr>
          <a:xfrm>
            <a:off x="5263400" y="1563925"/>
            <a:ext cx="3167700" cy="3153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None/>
              <a:defRPr sz="1800" b="1">
                <a:solidFill>
                  <a:schemeClr val="accent5"/>
                </a:solidFill>
              </a:defRPr>
            </a:lvl1pPr>
            <a:lvl2pPr lvl="1" rtl="0">
              <a:spcBef>
                <a:spcPts val="0"/>
              </a:spcBef>
              <a:spcAft>
                <a:spcPts val="0"/>
              </a:spcAft>
              <a:buNone/>
              <a:defRPr sz="1800" b="1">
                <a:solidFill>
                  <a:schemeClr val="accent5"/>
                </a:solidFill>
              </a:defRPr>
            </a:lvl2pPr>
            <a:lvl3pPr lvl="2" rtl="0">
              <a:spcBef>
                <a:spcPts val="0"/>
              </a:spcBef>
              <a:spcAft>
                <a:spcPts val="0"/>
              </a:spcAft>
              <a:buNone/>
              <a:defRPr sz="1800" b="1">
                <a:solidFill>
                  <a:schemeClr val="accent5"/>
                </a:solidFill>
              </a:defRPr>
            </a:lvl3pPr>
            <a:lvl4pPr lvl="3" rtl="0">
              <a:spcBef>
                <a:spcPts val="0"/>
              </a:spcBef>
              <a:spcAft>
                <a:spcPts val="0"/>
              </a:spcAft>
              <a:buNone/>
              <a:defRPr sz="1800" b="1">
                <a:solidFill>
                  <a:schemeClr val="accent5"/>
                </a:solidFill>
              </a:defRPr>
            </a:lvl4pPr>
            <a:lvl5pPr lvl="4" rtl="0">
              <a:spcBef>
                <a:spcPts val="0"/>
              </a:spcBef>
              <a:spcAft>
                <a:spcPts val="0"/>
              </a:spcAft>
              <a:buNone/>
              <a:defRPr sz="1800" b="1">
                <a:solidFill>
                  <a:schemeClr val="accent5"/>
                </a:solidFill>
              </a:defRPr>
            </a:lvl5pPr>
            <a:lvl6pPr lvl="5" rtl="0">
              <a:spcBef>
                <a:spcPts val="0"/>
              </a:spcBef>
              <a:spcAft>
                <a:spcPts val="0"/>
              </a:spcAft>
              <a:buNone/>
              <a:defRPr sz="1800" b="1">
                <a:solidFill>
                  <a:schemeClr val="accent5"/>
                </a:solidFill>
              </a:defRPr>
            </a:lvl6pPr>
            <a:lvl7pPr lvl="6" rtl="0">
              <a:spcBef>
                <a:spcPts val="0"/>
              </a:spcBef>
              <a:spcAft>
                <a:spcPts val="0"/>
              </a:spcAft>
              <a:buNone/>
              <a:defRPr sz="1800" b="1">
                <a:solidFill>
                  <a:schemeClr val="accent5"/>
                </a:solidFill>
              </a:defRPr>
            </a:lvl7pPr>
            <a:lvl8pPr lvl="7" rtl="0">
              <a:spcBef>
                <a:spcPts val="0"/>
              </a:spcBef>
              <a:spcAft>
                <a:spcPts val="0"/>
              </a:spcAft>
              <a:buNone/>
              <a:defRPr sz="1800" b="1">
                <a:solidFill>
                  <a:schemeClr val="accent5"/>
                </a:solidFill>
              </a:defRPr>
            </a:lvl8pPr>
            <a:lvl9pPr lvl="8" rtl="0">
              <a:spcBef>
                <a:spcPts val="0"/>
              </a:spcBef>
              <a:spcAft>
                <a:spcPts val="0"/>
              </a:spcAft>
              <a:buNone/>
              <a:defRPr sz="1800" b="1">
                <a:solidFill>
                  <a:schemeClr val="accent5"/>
                </a:solidFill>
              </a:defRPr>
            </a:lvl9pPr>
          </a:lstStyle>
          <a:p>
            <a:endParaRPr/>
          </a:p>
        </p:txBody>
      </p:sp>
      <p:sp>
        <p:nvSpPr>
          <p:cNvPr id="98" name="Google Shape;98;p20"/>
          <p:cNvSpPr txBox="1">
            <a:spLocks noGrp="1"/>
          </p:cNvSpPr>
          <p:nvPr>
            <p:ph type="subTitle" idx="5"/>
          </p:nvPr>
        </p:nvSpPr>
        <p:spPr>
          <a:xfrm>
            <a:off x="1404075" y="3564903"/>
            <a:ext cx="2476200" cy="814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99" name="Google Shape;99;p20"/>
          <p:cNvSpPr txBox="1">
            <a:spLocks noGrp="1"/>
          </p:cNvSpPr>
          <p:nvPr>
            <p:ph type="subTitle" idx="6"/>
          </p:nvPr>
        </p:nvSpPr>
        <p:spPr>
          <a:xfrm>
            <a:off x="712575" y="3160824"/>
            <a:ext cx="3167700" cy="315300"/>
          </a:xfrm>
          <a:prstGeom prst="rect">
            <a:avLst/>
          </a:prstGeom>
          <a:solidFill>
            <a:schemeClr val="lt1"/>
          </a:solidFill>
        </p:spPr>
        <p:txBody>
          <a:bodyPr spcFirstLastPara="1" wrap="square" lIns="91425" tIns="91425" rIns="91425" bIns="91425" anchor="ctr" anchorCtr="0">
            <a:noAutofit/>
          </a:bodyPr>
          <a:lstStyle>
            <a:lvl1pPr lvl="0" algn="r" rtl="0">
              <a:spcBef>
                <a:spcPts val="0"/>
              </a:spcBef>
              <a:spcAft>
                <a:spcPts val="0"/>
              </a:spcAft>
              <a:buNone/>
              <a:defRPr sz="1800" b="1">
                <a:solidFill>
                  <a:schemeClr val="accent5"/>
                </a:solidFill>
              </a:defRPr>
            </a:lvl1pPr>
            <a:lvl2pPr lvl="1" algn="r" rtl="0">
              <a:spcBef>
                <a:spcPts val="0"/>
              </a:spcBef>
              <a:spcAft>
                <a:spcPts val="0"/>
              </a:spcAft>
              <a:buNone/>
              <a:defRPr sz="1800" b="1">
                <a:solidFill>
                  <a:schemeClr val="accent5"/>
                </a:solidFill>
              </a:defRPr>
            </a:lvl2pPr>
            <a:lvl3pPr lvl="2" algn="r" rtl="0">
              <a:spcBef>
                <a:spcPts val="0"/>
              </a:spcBef>
              <a:spcAft>
                <a:spcPts val="0"/>
              </a:spcAft>
              <a:buNone/>
              <a:defRPr sz="1800" b="1">
                <a:solidFill>
                  <a:schemeClr val="accent5"/>
                </a:solidFill>
              </a:defRPr>
            </a:lvl3pPr>
            <a:lvl4pPr lvl="3" algn="r" rtl="0">
              <a:spcBef>
                <a:spcPts val="0"/>
              </a:spcBef>
              <a:spcAft>
                <a:spcPts val="0"/>
              </a:spcAft>
              <a:buNone/>
              <a:defRPr sz="1800" b="1">
                <a:solidFill>
                  <a:schemeClr val="accent5"/>
                </a:solidFill>
              </a:defRPr>
            </a:lvl4pPr>
            <a:lvl5pPr lvl="4" algn="r" rtl="0">
              <a:spcBef>
                <a:spcPts val="0"/>
              </a:spcBef>
              <a:spcAft>
                <a:spcPts val="0"/>
              </a:spcAft>
              <a:buNone/>
              <a:defRPr sz="1800" b="1">
                <a:solidFill>
                  <a:schemeClr val="accent5"/>
                </a:solidFill>
              </a:defRPr>
            </a:lvl5pPr>
            <a:lvl6pPr lvl="5" algn="r" rtl="0">
              <a:spcBef>
                <a:spcPts val="0"/>
              </a:spcBef>
              <a:spcAft>
                <a:spcPts val="0"/>
              </a:spcAft>
              <a:buNone/>
              <a:defRPr sz="1800" b="1">
                <a:solidFill>
                  <a:schemeClr val="accent5"/>
                </a:solidFill>
              </a:defRPr>
            </a:lvl6pPr>
            <a:lvl7pPr lvl="6" algn="r" rtl="0">
              <a:spcBef>
                <a:spcPts val="0"/>
              </a:spcBef>
              <a:spcAft>
                <a:spcPts val="0"/>
              </a:spcAft>
              <a:buNone/>
              <a:defRPr sz="1800" b="1">
                <a:solidFill>
                  <a:schemeClr val="accent5"/>
                </a:solidFill>
              </a:defRPr>
            </a:lvl7pPr>
            <a:lvl8pPr lvl="7" algn="r" rtl="0">
              <a:spcBef>
                <a:spcPts val="0"/>
              </a:spcBef>
              <a:spcAft>
                <a:spcPts val="0"/>
              </a:spcAft>
              <a:buNone/>
              <a:defRPr sz="1800" b="1">
                <a:solidFill>
                  <a:schemeClr val="accent5"/>
                </a:solidFill>
              </a:defRPr>
            </a:lvl8pPr>
            <a:lvl9pPr lvl="8" algn="r" rtl="0">
              <a:spcBef>
                <a:spcPts val="0"/>
              </a:spcBef>
              <a:spcAft>
                <a:spcPts val="0"/>
              </a:spcAft>
              <a:buNone/>
              <a:defRPr sz="1800" b="1">
                <a:solidFill>
                  <a:schemeClr val="accent5"/>
                </a:solidFill>
              </a:defRPr>
            </a:lvl9pPr>
          </a:lstStyle>
          <a:p>
            <a:endParaRPr/>
          </a:p>
        </p:txBody>
      </p:sp>
      <p:sp>
        <p:nvSpPr>
          <p:cNvPr id="100" name="Google Shape;100;p20"/>
          <p:cNvSpPr txBox="1">
            <a:spLocks noGrp="1"/>
          </p:cNvSpPr>
          <p:nvPr>
            <p:ph type="subTitle" idx="7"/>
          </p:nvPr>
        </p:nvSpPr>
        <p:spPr>
          <a:xfrm>
            <a:off x="5263400" y="3564903"/>
            <a:ext cx="2476200" cy="814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20"/>
          <p:cNvSpPr txBox="1">
            <a:spLocks noGrp="1"/>
          </p:cNvSpPr>
          <p:nvPr>
            <p:ph type="subTitle" idx="8"/>
          </p:nvPr>
        </p:nvSpPr>
        <p:spPr>
          <a:xfrm>
            <a:off x="5263400" y="3160824"/>
            <a:ext cx="3167700" cy="3153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None/>
              <a:defRPr sz="1800" b="1">
                <a:solidFill>
                  <a:schemeClr val="accent5"/>
                </a:solidFill>
              </a:defRPr>
            </a:lvl1pPr>
            <a:lvl2pPr lvl="1" rtl="0">
              <a:spcBef>
                <a:spcPts val="0"/>
              </a:spcBef>
              <a:spcAft>
                <a:spcPts val="0"/>
              </a:spcAft>
              <a:buNone/>
              <a:defRPr sz="1800" b="1">
                <a:solidFill>
                  <a:schemeClr val="accent5"/>
                </a:solidFill>
              </a:defRPr>
            </a:lvl2pPr>
            <a:lvl3pPr lvl="2" rtl="0">
              <a:spcBef>
                <a:spcPts val="0"/>
              </a:spcBef>
              <a:spcAft>
                <a:spcPts val="0"/>
              </a:spcAft>
              <a:buNone/>
              <a:defRPr sz="1800" b="1">
                <a:solidFill>
                  <a:schemeClr val="accent5"/>
                </a:solidFill>
              </a:defRPr>
            </a:lvl3pPr>
            <a:lvl4pPr lvl="3" rtl="0">
              <a:spcBef>
                <a:spcPts val="0"/>
              </a:spcBef>
              <a:spcAft>
                <a:spcPts val="0"/>
              </a:spcAft>
              <a:buNone/>
              <a:defRPr sz="1800" b="1">
                <a:solidFill>
                  <a:schemeClr val="accent5"/>
                </a:solidFill>
              </a:defRPr>
            </a:lvl4pPr>
            <a:lvl5pPr lvl="4" rtl="0">
              <a:spcBef>
                <a:spcPts val="0"/>
              </a:spcBef>
              <a:spcAft>
                <a:spcPts val="0"/>
              </a:spcAft>
              <a:buNone/>
              <a:defRPr sz="1800" b="1">
                <a:solidFill>
                  <a:schemeClr val="accent5"/>
                </a:solidFill>
              </a:defRPr>
            </a:lvl5pPr>
            <a:lvl6pPr lvl="5" rtl="0">
              <a:spcBef>
                <a:spcPts val="0"/>
              </a:spcBef>
              <a:spcAft>
                <a:spcPts val="0"/>
              </a:spcAft>
              <a:buNone/>
              <a:defRPr sz="1800" b="1">
                <a:solidFill>
                  <a:schemeClr val="accent5"/>
                </a:solidFill>
              </a:defRPr>
            </a:lvl6pPr>
            <a:lvl7pPr lvl="6" rtl="0">
              <a:spcBef>
                <a:spcPts val="0"/>
              </a:spcBef>
              <a:spcAft>
                <a:spcPts val="0"/>
              </a:spcAft>
              <a:buNone/>
              <a:defRPr sz="1800" b="1">
                <a:solidFill>
                  <a:schemeClr val="accent5"/>
                </a:solidFill>
              </a:defRPr>
            </a:lvl7pPr>
            <a:lvl8pPr lvl="7" rtl="0">
              <a:spcBef>
                <a:spcPts val="0"/>
              </a:spcBef>
              <a:spcAft>
                <a:spcPts val="0"/>
              </a:spcAft>
              <a:buNone/>
              <a:defRPr sz="1800" b="1">
                <a:solidFill>
                  <a:schemeClr val="accent5"/>
                </a:solidFill>
              </a:defRPr>
            </a:lvl8pPr>
            <a:lvl9pPr lvl="8" rtl="0">
              <a:spcBef>
                <a:spcPts val="0"/>
              </a:spcBef>
              <a:spcAft>
                <a:spcPts val="0"/>
              </a:spcAft>
              <a:buNone/>
              <a:defRPr sz="1800" b="1">
                <a:solidFill>
                  <a:schemeClr val="accent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4572000" y="536925"/>
            <a:ext cx="4572000" cy="406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14" name="Google Shape;14;p3"/>
          <p:cNvSpPr txBox="1">
            <a:spLocks noGrp="1"/>
          </p:cNvSpPr>
          <p:nvPr>
            <p:ph type="title"/>
          </p:nvPr>
        </p:nvSpPr>
        <p:spPr>
          <a:xfrm>
            <a:off x="4980974" y="2273175"/>
            <a:ext cx="3450600" cy="841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000"/>
              <a:buNone/>
              <a:defRPr>
                <a:solidFill>
                  <a:schemeClr val="lt1"/>
                </a:solidFill>
              </a:defRPr>
            </a:lvl1pPr>
            <a:lvl2pPr lvl="1" algn="r">
              <a:spcBef>
                <a:spcPts val="0"/>
              </a:spcBef>
              <a:spcAft>
                <a:spcPts val="0"/>
              </a:spcAft>
              <a:buClr>
                <a:schemeClr val="lt1"/>
              </a:buClr>
              <a:buSzPts val="3000"/>
              <a:buNone/>
              <a:defRPr sz="3000">
                <a:solidFill>
                  <a:schemeClr val="lt1"/>
                </a:solidFill>
              </a:defRPr>
            </a:lvl2pPr>
            <a:lvl3pPr lvl="2" algn="r">
              <a:spcBef>
                <a:spcPts val="0"/>
              </a:spcBef>
              <a:spcAft>
                <a:spcPts val="0"/>
              </a:spcAft>
              <a:buClr>
                <a:schemeClr val="lt1"/>
              </a:buClr>
              <a:buSzPts val="3000"/>
              <a:buNone/>
              <a:defRPr sz="3000">
                <a:solidFill>
                  <a:schemeClr val="lt1"/>
                </a:solidFill>
              </a:defRPr>
            </a:lvl3pPr>
            <a:lvl4pPr lvl="3" algn="r">
              <a:spcBef>
                <a:spcPts val="0"/>
              </a:spcBef>
              <a:spcAft>
                <a:spcPts val="0"/>
              </a:spcAft>
              <a:buClr>
                <a:schemeClr val="lt1"/>
              </a:buClr>
              <a:buSzPts val="3000"/>
              <a:buNone/>
              <a:defRPr sz="3000">
                <a:solidFill>
                  <a:schemeClr val="lt1"/>
                </a:solidFill>
              </a:defRPr>
            </a:lvl4pPr>
            <a:lvl5pPr lvl="4" algn="r">
              <a:spcBef>
                <a:spcPts val="0"/>
              </a:spcBef>
              <a:spcAft>
                <a:spcPts val="0"/>
              </a:spcAft>
              <a:buClr>
                <a:schemeClr val="lt1"/>
              </a:buClr>
              <a:buSzPts val="3000"/>
              <a:buNone/>
              <a:defRPr sz="3000">
                <a:solidFill>
                  <a:schemeClr val="lt1"/>
                </a:solidFill>
              </a:defRPr>
            </a:lvl5pPr>
            <a:lvl6pPr lvl="5" algn="r">
              <a:spcBef>
                <a:spcPts val="0"/>
              </a:spcBef>
              <a:spcAft>
                <a:spcPts val="0"/>
              </a:spcAft>
              <a:buClr>
                <a:schemeClr val="lt1"/>
              </a:buClr>
              <a:buSzPts val="3000"/>
              <a:buNone/>
              <a:defRPr sz="3000">
                <a:solidFill>
                  <a:schemeClr val="lt1"/>
                </a:solidFill>
              </a:defRPr>
            </a:lvl6pPr>
            <a:lvl7pPr lvl="6" algn="r">
              <a:spcBef>
                <a:spcPts val="0"/>
              </a:spcBef>
              <a:spcAft>
                <a:spcPts val="0"/>
              </a:spcAft>
              <a:buClr>
                <a:schemeClr val="lt1"/>
              </a:buClr>
              <a:buSzPts val="3000"/>
              <a:buNone/>
              <a:defRPr sz="3000">
                <a:solidFill>
                  <a:schemeClr val="lt1"/>
                </a:solidFill>
              </a:defRPr>
            </a:lvl7pPr>
            <a:lvl8pPr lvl="7" algn="r">
              <a:spcBef>
                <a:spcPts val="0"/>
              </a:spcBef>
              <a:spcAft>
                <a:spcPts val="0"/>
              </a:spcAft>
              <a:buClr>
                <a:schemeClr val="lt1"/>
              </a:buClr>
              <a:buSzPts val="3000"/>
              <a:buNone/>
              <a:defRPr sz="3000">
                <a:solidFill>
                  <a:schemeClr val="lt1"/>
                </a:solidFill>
              </a:defRPr>
            </a:lvl8pPr>
            <a:lvl9pPr lvl="8" algn="r">
              <a:spcBef>
                <a:spcPts val="0"/>
              </a:spcBef>
              <a:spcAft>
                <a:spcPts val="0"/>
              </a:spcAft>
              <a:buClr>
                <a:schemeClr val="lt1"/>
              </a:buClr>
              <a:buSzPts val="3000"/>
              <a:buNone/>
              <a:defRPr sz="3000">
                <a:solidFill>
                  <a:schemeClr val="lt1"/>
                </a:solidFill>
              </a:defRPr>
            </a:lvl9pPr>
          </a:lstStyle>
          <a:p>
            <a:endParaRPr/>
          </a:p>
        </p:txBody>
      </p:sp>
      <p:sp>
        <p:nvSpPr>
          <p:cNvPr id="15" name="Google Shape;15;p3"/>
          <p:cNvSpPr txBox="1">
            <a:spLocks noGrp="1"/>
          </p:cNvSpPr>
          <p:nvPr>
            <p:ph type="title" idx="2" hasCustomPrompt="1"/>
          </p:nvPr>
        </p:nvSpPr>
        <p:spPr>
          <a:xfrm>
            <a:off x="4980974" y="1363575"/>
            <a:ext cx="3450600" cy="90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7200"/>
              <a:buNone/>
              <a:defRPr sz="7200">
                <a:solidFill>
                  <a:schemeClr val="accent5"/>
                </a:solidFill>
              </a:defRPr>
            </a:lvl1pPr>
            <a:lvl2pPr lvl="1" algn="r" rtl="0">
              <a:spcBef>
                <a:spcPts val="0"/>
              </a:spcBef>
              <a:spcAft>
                <a:spcPts val="0"/>
              </a:spcAft>
              <a:buClr>
                <a:schemeClr val="accent5"/>
              </a:buClr>
              <a:buSzPts val="7200"/>
              <a:buNone/>
              <a:defRPr sz="7200">
                <a:solidFill>
                  <a:schemeClr val="accent5"/>
                </a:solidFill>
              </a:defRPr>
            </a:lvl2pPr>
            <a:lvl3pPr lvl="2" algn="r" rtl="0">
              <a:spcBef>
                <a:spcPts val="0"/>
              </a:spcBef>
              <a:spcAft>
                <a:spcPts val="0"/>
              </a:spcAft>
              <a:buClr>
                <a:schemeClr val="accent5"/>
              </a:buClr>
              <a:buSzPts val="7200"/>
              <a:buNone/>
              <a:defRPr sz="7200">
                <a:solidFill>
                  <a:schemeClr val="accent5"/>
                </a:solidFill>
              </a:defRPr>
            </a:lvl3pPr>
            <a:lvl4pPr lvl="3" algn="r" rtl="0">
              <a:spcBef>
                <a:spcPts val="0"/>
              </a:spcBef>
              <a:spcAft>
                <a:spcPts val="0"/>
              </a:spcAft>
              <a:buClr>
                <a:schemeClr val="accent5"/>
              </a:buClr>
              <a:buSzPts val="7200"/>
              <a:buNone/>
              <a:defRPr sz="7200">
                <a:solidFill>
                  <a:schemeClr val="accent5"/>
                </a:solidFill>
              </a:defRPr>
            </a:lvl4pPr>
            <a:lvl5pPr lvl="4" algn="r" rtl="0">
              <a:spcBef>
                <a:spcPts val="0"/>
              </a:spcBef>
              <a:spcAft>
                <a:spcPts val="0"/>
              </a:spcAft>
              <a:buClr>
                <a:schemeClr val="accent5"/>
              </a:buClr>
              <a:buSzPts val="7200"/>
              <a:buNone/>
              <a:defRPr sz="7200">
                <a:solidFill>
                  <a:schemeClr val="accent5"/>
                </a:solidFill>
              </a:defRPr>
            </a:lvl5pPr>
            <a:lvl6pPr lvl="5" algn="r" rtl="0">
              <a:spcBef>
                <a:spcPts val="0"/>
              </a:spcBef>
              <a:spcAft>
                <a:spcPts val="0"/>
              </a:spcAft>
              <a:buClr>
                <a:schemeClr val="accent5"/>
              </a:buClr>
              <a:buSzPts val="7200"/>
              <a:buNone/>
              <a:defRPr sz="7200">
                <a:solidFill>
                  <a:schemeClr val="accent5"/>
                </a:solidFill>
              </a:defRPr>
            </a:lvl6pPr>
            <a:lvl7pPr lvl="6" algn="r" rtl="0">
              <a:spcBef>
                <a:spcPts val="0"/>
              </a:spcBef>
              <a:spcAft>
                <a:spcPts val="0"/>
              </a:spcAft>
              <a:buClr>
                <a:schemeClr val="accent5"/>
              </a:buClr>
              <a:buSzPts val="7200"/>
              <a:buNone/>
              <a:defRPr sz="7200">
                <a:solidFill>
                  <a:schemeClr val="accent5"/>
                </a:solidFill>
              </a:defRPr>
            </a:lvl7pPr>
            <a:lvl8pPr lvl="7" algn="r" rtl="0">
              <a:spcBef>
                <a:spcPts val="0"/>
              </a:spcBef>
              <a:spcAft>
                <a:spcPts val="0"/>
              </a:spcAft>
              <a:buClr>
                <a:schemeClr val="accent5"/>
              </a:buClr>
              <a:buSzPts val="7200"/>
              <a:buNone/>
              <a:defRPr sz="7200">
                <a:solidFill>
                  <a:schemeClr val="accent5"/>
                </a:solidFill>
              </a:defRPr>
            </a:lvl8pPr>
            <a:lvl9pPr lvl="8" algn="r" rtl="0">
              <a:spcBef>
                <a:spcPts val="0"/>
              </a:spcBef>
              <a:spcAft>
                <a:spcPts val="0"/>
              </a:spcAft>
              <a:buClr>
                <a:schemeClr val="accent5"/>
              </a:buClr>
              <a:buSzPts val="7200"/>
              <a:buNone/>
              <a:defRPr sz="7200">
                <a:solidFill>
                  <a:schemeClr val="accent5"/>
                </a:solidFill>
              </a:defRPr>
            </a:lvl9pPr>
          </a:lstStyle>
          <a:p>
            <a:r>
              <a:t>xx%</a:t>
            </a:r>
          </a:p>
        </p:txBody>
      </p:sp>
      <p:sp>
        <p:nvSpPr>
          <p:cNvPr id="16" name="Google Shape;16;p3"/>
          <p:cNvSpPr txBox="1">
            <a:spLocks noGrp="1"/>
          </p:cNvSpPr>
          <p:nvPr>
            <p:ph type="subTitle" idx="1"/>
          </p:nvPr>
        </p:nvSpPr>
        <p:spPr>
          <a:xfrm>
            <a:off x="5426700" y="3114125"/>
            <a:ext cx="3004800" cy="6651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x columns">
  <p:cSld name="BLANK_1_2_1">
    <p:bg>
      <p:bgPr>
        <a:solidFill>
          <a:schemeClr val="dk1"/>
        </a:solidFill>
        <a:effectLst/>
      </p:bgPr>
    </p:bg>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0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21"/>
          <p:cNvSpPr txBox="1">
            <a:spLocks noGrp="1"/>
          </p:cNvSpPr>
          <p:nvPr>
            <p:ph type="subTitle" idx="1"/>
          </p:nvPr>
        </p:nvSpPr>
        <p:spPr>
          <a:xfrm>
            <a:off x="981025" y="2272800"/>
            <a:ext cx="1841400" cy="564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21"/>
          <p:cNvSpPr txBox="1">
            <a:spLocks noGrp="1"/>
          </p:cNvSpPr>
          <p:nvPr>
            <p:ph type="subTitle" idx="2"/>
          </p:nvPr>
        </p:nvSpPr>
        <p:spPr>
          <a:xfrm>
            <a:off x="981025" y="1944925"/>
            <a:ext cx="18414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5"/>
                </a:solidFill>
              </a:defRPr>
            </a:lvl1pPr>
            <a:lvl2pPr lvl="1" algn="ctr" rtl="0">
              <a:spcBef>
                <a:spcPts val="0"/>
              </a:spcBef>
              <a:spcAft>
                <a:spcPts val="0"/>
              </a:spcAft>
              <a:buNone/>
              <a:defRPr sz="1800" b="1">
                <a:solidFill>
                  <a:schemeClr val="accent5"/>
                </a:solidFill>
              </a:defRPr>
            </a:lvl2pPr>
            <a:lvl3pPr lvl="2" algn="ctr" rtl="0">
              <a:spcBef>
                <a:spcPts val="0"/>
              </a:spcBef>
              <a:spcAft>
                <a:spcPts val="0"/>
              </a:spcAft>
              <a:buNone/>
              <a:defRPr sz="1800" b="1">
                <a:solidFill>
                  <a:schemeClr val="accent5"/>
                </a:solidFill>
              </a:defRPr>
            </a:lvl3pPr>
            <a:lvl4pPr lvl="3" algn="ctr" rtl="0">
              <a:spcBef>
                <a:spcPts val="0"/>
              </a:spcBef>
              <a:spcAft>
                <a:spcPts val="0"/>
              </a:spcAft>
              <a:buNone/>
              <a:defRPr sz="1800" b="1">
                <a:solidFill>
                  <a:schemeClr val="accent5"/>
                </a:solidFill>
              </a:defRPr>
            </a:lvl4pPr>
            <a:lvl5pPr lvl="4" algn="ctr" rtl="0">
              <a:spcBef>
                <a:spcPts val="0"/>
              </a:spcBef>
              <a:spcAft>
                <a:spcPts val="0"/>
              </a:spcAft>
              <a:buNone/>
              <a:defRPr sz="1800" b="1">
                <a:solidFill>
                  <a:schemeClr val="accent5"/>
                </a:solidFill>
              </a:defRPr>
            </a:lvl5pPr>
            <a:lvl6pPr lvl="5" algn="ctr" rtl="0">
              <a:spcBef>
                <a:spcPts val="0"/>
              </a:spcBef>
              <a:spcAft>
                <a:spcPts val="0"/>
              </a:spcAft>
              <a:buNone/>
              <a:defRPr sz="1800" b="1">
                <a:solidFill>
                  <a:schemeClr val="accent5"/>
                </a:solidFill>
              </a:defRPr>
            </a:lvl6pPr>
            <a:lvl7pPr lvl="6" algn="ctr" rtl="0">
              <a:spcBef>
                <a:spcPts val="0"/>
              </a:spcBef>
              <a:spcAft>
                <a:spcPts val="0"/>
              </a:spcAft>
              <a:buNone/>
              <a:defRPr sz="1800" b="1">
                <a:solidFill>
                  <a:schemeClr val="accent5"/>
                </a:solidFill>
              </a:defRPr>
            </a:lvl7pPr>
            <a:lvl8pPr lvl="7" algn="ctr" rtl="0">
              <a:spcBef>
                <a:spcPts val="0"/>
              </a:spcBef>
              <a:spcAft>
                <a:spcPts val="0"/>
              </a:spcAft>
              <a:buNone/>
              <a:defRPr sz="1800" b="1">
                <a:solidFill>
                  <a:schemeClr val="accent5"/>
                </a:solidFill>
              </a:defRPr>
            </a:lvl8pPr>
            <a:lvl9pPr lvl="8" algn="ctr" rtl="0">
              <a:spcBef>
                <a:spcPts val="0"/>
              </a:spcBef>
              <a:spcAft>
                <a:spcPts val="0"/>
              </a:spcAft>
              <a:buNone/>
              <a:defRPr sz="1800" b="1">
                <a:solidFill>
                  <a:schemeClr val="accent5"/>
                </a:solidFill>
              </a:defRPr>
            </a:lvl9pPr>
          </a:lstStyle>
          <a:p>
            <a:endParaRPr/>
          </a:p>
        </p:txBody>
      </p:sp>
      <p:sp>
        <p:nvSpPr>
          <p:cNvPr id="106" name="Google Shape;106;p21"/>
          <p:cNvSpPr txBox="1">
            <a:spLocks noGrp="1"/>
          </p:cNvSpPr>
          <p:nvPr>
            <p:ph type="subTitle" idx="3"/>
          </p:nvPr>
        </p:nvSpPr>
        <p:spPr>
          <a:xfrm>
            <a:off x="981025" y="4022099"/>
            <a:ext cx="1841400" cy="564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 name="Google Shape;107;p21"/>
          <p:cNvSpPr txBox="1">
            <a:spLocks noGrp="1"/>
          </p:cNvSpPr>
          <p:nvPr>
            <p:ph type="subTitle" idx="4"/>
          </p:nvPr>
        </p:nvSpPr>
        <p:spPr>
          <a:xfrm>
            <a:off x="981025" y="3694211"/>
            <a:ext cx="18414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5"/>
                </a:solidFill>
              </a:defRPr>
            </a:lvl1pPr>
            <a:lvl2pPr lvl="1" algn="ctr" rtl="0">
              <a:spcBef>
                <a:spcPts val="0"/>
              </a:spcBef>
              <a:spcAft>
                <a:spcPts val="0"/>
              </a:spcAft>
              <a:buNone/>
              <a:defRPr sz="1800" b="1">
                <a:solidFill>
                  <a:schemeClr val="accent5"/>
                </a:solidFill>
              </a:defRPr>
            </a:lvl2pPr>
            <a:lvl3pPr lvl="2" algn="ctr" rtl="0">
              <a:spcBef>
                <a:spcPts val="0"/>
              </a:spcBef>
              <a:spcAft>
                <a:spcPts val="0"/>
              </a:spcAft>
              <a:buNone/>
              <a:defRPr sz="1800" b="1">
                <a:solidFill>
                  <a:schemeClr val="accent5"/>
                </a:solidFill>
              </a:defRPr>
            </a:lvl3pPr>
            <a:lvl4pPr lvl="3" algn="ctr" rtl="0">
              <a:spcBef>
                <a:spcPts val="0"/>
              </a:spcBef>
              <a:spcAft>
                <a:spcPts val="0"/>
              </a:spcAft>
              <a:buNone/>
              <a:defRPr sz="1800" b="1">
                <a:solidFill>
                  <a:schemeClr val="accent5"/>
                </a:solidFill>
              </a:defRPr>
            </a:lvl4pPr>
            <a:lvl5pPr lvl="4" algn="ctr" rtl="0">
              <a:spcBef>
                <a:spcPts val="0"/>
              </a:spcBef>
              <a:spcAft>
                <a:spcPts val="0"/>
              </a:spcAft>
              <a:buNone/>
              <a:defRPr sz="1800" b="1">
                <a:solidFill>
                  <a:schemeClr val="accent5"/>
                </a:solidFill>
              </a:defRPr>
            </a:lvl5pPr>
            <a:lvl6pPr lvl="5" algn="ctr" rtl="0">
              <a:spcBef>
                <a:spcPts val="0"/>
              </a:spcBef>
              <a:spcAft>
                <a:spcPts val="0"/>
              </a:spcAft>
              <a:buNone/>
              <a:defRPr sz="1800" b="1">
                <a:solidFill>
                  <a:schemeClr val="accent5"/>
                </a:solidFill>
              </a:defRPr>
            </a:lvl6pPr>
            <a:lvl7pPr lvl="6" algn="ctr" rtl="0">
              <a:spcBef>
                <a:spcPts val="0"/>
              </a:spcBef>
              <a:spcAft>
                <a:spcPts val="0"/>
              </a:spcAft>
              <a:buNone/>
              <a:defRPr sz="1800" b="1">
                <a:solidFill>
                  <a:schemeClr val="accent5"/>
                </a:solidFill>
              </a:defRPr>
            </a:lvl7pPr>
            <a:lvl8pPr lvl="7" algn="ctr" rtl="0">
              <a:spcBef>
                <a:spcPts val="0"/>
              </a:spcBef>
              <a:spcAft>
                <a:spcPts val="0"/>
              </a:spcAft>
              <a:buNone/>
              <a:defRPr sz="1800" b="1">
                <a:solidFill>
                  <a:schemeClr val="accent5"/>
                </a:solidFill>
              </a:defRPr>
            </a:lvl8pPr>
            <a:lvl9pPr lvl="8" algn="ctr" rtl="0">
              <a:spcBef>
                <a:spcPts val="0"/>
              </a:spcBef>
              <a:spcAft>
                <a:spcPts val="0"/>
              </a:spcAft>
              <a:buNone/>
              <a:defRPr sz="1800" b="1">
                <a:solidFill>
                  <a:schemeClr val="accent5"/>
                </a:solidFill>
              </a:defRPr>
            </a:lvl9pPr>
          </a:lstStyle>
          <a:p>
            <a:endParaRPr/>
          </a:p>
        </p:txBody>
      </p:sp>
      <p:sp>
        <p:nvSpPr>
          <p:cNvPr id="108" name="Google Shape;108;p21"/>
          <p:cNvSpPr txBox="1">
            <a:spLocks noGrp="1"/>
          </p:cNvSpPr>
          <p:nvPr>
            <p:ph type="subTitle" idx="5"/>
          </p:nvPr>
        </p:nvSpPr>
        <p:spPr>
          <a:xfrm>
            <a:off x="3651375" y="2272800"/>
            <a:ext cx="1841400" cy="564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9" name="Google Shape;109;p21"/>
          <p:cNvSpPr txBox="1">
            <a:spLocks noGrp="1"/>
          </p:cNvSpPr>
          <p:nvPr>
            <p:ph type="subTitle" idx="6"/>
          </p:nvPr>
        </p:nvSpPr>
        <p:spPr>
          <a:xfrm>
            <a:off x="3651375" y="1944925"/>
            <a:ext cx="18414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5"/>
                </a:solidFill>
              </a:defRPr>
            </a:lvl1pPr>
            <a:lvl2pPr lvl="1" algn="ctr" rtl="0">
              <a:spcBef>
                <a:spcPts val="0"/>
              </a:spcBef>
              <a:spcAft>
                <a:spcPts val="0"/>
              </a:spcAft>
              <a:buNone/>
              <a:defRPr sz="1800" b="1">
                <a:solidFill>
                  <a:schemeClr val="accent5"/>
                </a:solidFill>
              </a:defRPr>
            </a:lvl2pPr>
            <a:lvl3pPr lvl="2" algn="ctr" rtl="0">
              <a:spcBef>
                <a:spcPts val="0"/>
              </a:spcBef>
              <a:spcAft>
                <a:spcPts val="0"/>
              </a:spcAft>
              <a:buNone/>
              <a:defRPr sz="1800" b="1">
                <a:solidFill>
                  <a:schemeClr val="accent5"/>
                </a:solidFill>
              </a:defRPr>
            </a:lvl3pPr>
            <a:lvl4pPr lvl="3" algn="ctr" rtl="0">
              <a:spcBef>
                <a:spcPts val="0"/>
              </a:spcBef>
              <a:spcAft>
                <a:spcPts val="0"/>
              </a:spcAft>
              <a:buNone/>
              <a:defRPr sz="1800" b="1">
                <a:solidFill>
                  <a:schemeClr val="accent5"/>
                </a:solidFill>
              </a:defRPr>
            </a:lvl4pPr>
            <a:lvl5pPr lvl="4" algn="ctr" rtl="0">
              <a:spcBef>
                <a:spcPts val="0"/>
              </a:spcBef>
              <a:spcAft>
                <a:spcPts val="0"/>
              </a:spcAft>
              <a:buNone/>
              <a:defRPr sz="1800" b="1">
                <a:solidFill>
                  <a:schemeClr val="accent5"/>
                </a:solidFill>
              </a:defRPr>
            </a:lvl5pPr>
            <a:lvl6pPr lvl="5" algn="ctr" rtl="0">
              <a:spcBef>
                <a:spcPts val="0"/>
              </a:spcBef>
              <a:spcAft>
                <a:spcPts val="0"/>
              </a:spcAft>
              <a:buNone/>
              <a:defRPr sz="1800" b="1">
                <a:solidFill>
                  <a:schemeClr val="accent5"/>
                </a:solidFill>
              </a:defRPr>
            </a:lvl6pPr>
            <a:lvl7pPr lvl="6" algn="ctr" rtl="0">
              <a:spcBef>
                <a:spcPts val="0"/>
              </a:spcBef>
              <a:spcAft>
                <a:spcPts val="0"/>
              </a:spcAft>
              <a:buNone/>
              <a:defRPr sz="1800" b="1">
                <a:solidFill>
                  <a:schemeClr val="accent5"/>
                </a:solidFill>
              </a:defRPr>
            </a:lvl7pPr>
            <a:lvl8pPr lvl="7" algn="ctr" rtl="0">
              <a:spcBef>
                <a:spcPts val="0"/>
              </a:spcBef>
              <a:spcAft>
                <a:spcPts val="0"/>
              </a:spcAft>
              <a:buNone/>
              <a:defRPr sz="1800" b="1">
                <a:solidFill>
                  <a:schemeClr val="accent5"/>
                </a:solidFill>
              </a:defRPr>
            </a:lvl8pPr>
            <a:lvl9pPr lvl="8" algn="ctr" rtl="0">
              <a:spcBef>
                <a:spcPts val="0"/>
              </a:spcBef>
              <a:spcAft>
                <a:spcPts val="0"/>
              </a:spcAft>
              <a:buNone/>
              <a:defRPr sz="1800" b="1">
                <a:solidFill>
                  <a:schemeClr val="accent5"/>
                </a:solidFill>
              </a:defRPr>
            </a:lvl9pPr>
          </a:lstStyle>
          <a:p>
            <a:endParaRPr/>
          </a:p>
        </p:txBody>
      </p:sp>
      <p:sp>
        <p:nvSpPr>
          <p:cNvPr id="110" name="Google Shape;110;p21"/>
          <p:cNvSpPr txBox="1">
            <a:spLocks noGrp="1"/>
          </p:cNvSpPr>
          <p:nvPr>
            <p:ph type="subTitle" idx="7"/>
          </p:nvPr>
        </p:nvSpPr>
        <p:spPr>
          <a:xfrm>
            <a:off x="3651375" y="4022099"/>
            <a:ext cx="1841400" cy="564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1" name="Google Shape;111;p21"/>
          <p:cNvSpPr txBox="1">
            <a:spLocks noGrp="1"/>
          </p:cNvSpPr>
          <p:nvPr>
            <p:ph type="subTitle" idx="8"/>
          </p:nvPr>
        </p:nvSpPr>
        <p:spPr>
          <a:xfrm>
            <a:off x="3651375" y="3694211"/>
            <a:ext cx="18414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5"/>
                </a:solidFill>
              </a:defRPr>
            </a:lvl1pPr>
            <a:lvl2pPr lvl="1" algn="ctr" rtl="0">
              <a:spcBef>
                <a:spcPts val="0"/>
              </a:spcBef>
              <a:spcAft>
                <a:spcPts val="0"/>
              </a:spcAft>
              <a:buNone/>
              <a:defRPr sz="1800" b="1">
                <a:solidFill>
                  <a:schemeClr val="accent5"/>
                </a:solidFill>
              </a:defRPr>
            </a:lvl2pPr>
            <a:lvl3pPr lvl="2" algn="ctr" rtl="0">
              <a:spcBef>
                <a:spcPts val="0"/>
              </a:spcBef>
              <a:spcAft>
                <a:spcPts val="0"/>
              </a:spcAft>
              <a:buNone/>
              <a:defRPr sz="1800" b="1">
                <a:solidFill>
                  <a:schemeClr val="accent5"/>
                </a:solidFill>
              </a:defRPr>
            </a:lvl3pPr>
            <a:lvl4pPr lvl="3" algn="ctr" rtl="0">
              <a:spcBef>
                <a:spcPts val="0"/>
              </a:spcBef>
              <a:spcAft>
                <a:spcPts val="0"/>
              </a:spcAft>
              <a:buNone/>
              <a:defRPr sz="1800" b="1">
                <a:solidFill>
                  <a:schemeClr val="accent5"/>
                </a:solidFill>
              </a:defRPr>
            </a:lvl4pPr>
            <a:lvl5pPr lvl="4" algn="ctr" rtl="0">
              <a:spcBef>
                <a:spcPts val="0"/>
              </a:spcBef>
              <a:spcAft>
                <a:spcPts val="0"/>
              </a:spcAft>
              <a:buNone/>
              <a:defRPr sz="1800" b="1">
                <a:solidFill>
                  <a:schemeClr val="accent5"/>
                </a:solidFill>
              </a:defRPr>
            </a:lvl5pPr>
            <a:lvl6pPr lvl="5" algn="ctr" rtl="0">
              <a:spcBef>
                <a:spcPts val="0"/>
              </a:spcBef>
              <a:spcAft>
                <a:spcPts val="0"/>
              </a:spcAft>
              <a:buNone/>
              <a:defRPr sz="1800" b="1">
                <a:solidFill>
                  <a:schemeClr val="accent5"/>
                </a:solidFill>
              </a:defRPr>
            </a:lvl6pPr>
            <a:lvl7pPr lvl="6" algn="ctr" rtl="0">
              <a:spcBef>
                <a:spcPts val="0"/>
              </a:spcBef>
              <a:spcAft>
                <a:spcPts val="0"/>
              </a:spcAft>
              <a:buNone/>
              <a:defRPr sz="1800" b="1">
                <a:solidFill>
                  <a:schemeClr val="accent5"/>
                </a:solidFill>
              </a:defRPr>
            </a:lvl7pPr>
            <a:lvl8pPr lvl="7" algn="ctr" rtl="0">
              <a:spcBef>
                <a:spcPts val="0"/>
              </a:spcBef>
              <a:spcAft>
                <a:spcPts val="0"/>
              </a:spcAft>
              <a:buNone/>
              <a:defRPr sz="1800" b="1">
                <a:solidFill>
                  <a:schemeClr val="accent5"/>
                </a:solidFill>
              </a:defRPr>
            </a:lvl8pPr>
            <a:lvl9pPr lvl="8" algn="ctr" rtl="0">
              <a:spcBef>
                <a:spcPts val="0"/>
              </a:spcBef>
              <a:spcAft>
                <a:spcPts val="0"/>
              </a:spcAft>
              <a:buNone/>
              <a:defRPr sz="1800" b="1">
                <a:solidFill>
                  <a:schemeClr val="accent5"/>
                </a:solidFill>
              </a:defRPr>
            </a:lvl9pPr>
          </a:lstStyle>
          <a:p>
            <a:endParaRPr/>
          </a:p>
        </p:txBody>
      </p:sp>
      <p:sp>
        <p:nvSpPr>
          <p:cNvPr id="112" name="Google Shape;112;p21"/>
          <p:cNvSpPr txBox="1">
            <a:spLocks noGrp="1"/>
          </p:cNvSpPr>
          <p:nvPr>
            <p:ph type="subTitle" idx="9"/>
          </p:nvPr>
        </p:nvSpPr>
        <p:spPr>
          <a:xfrm>
            <a:off x="6321725" y="2272800"/>
            <a:ext cx="1841400" cy="564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3" name="Google Shape;113;p21"/>
          <p:cNvSpPr txBox="1">
            <a:spLocks noGrp="1"/>
          </p:cNvSpPr>
          <p:nvPr>
            <p:ph type="subTitle" idx="13"/>
          </p:nvPr>
        </p:nvSpPr>
        <p:spPr>
          <a:xfrm>
            <a:off x="6321725" y="1944925"/>
            <a:ext cx="18414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5"/>
                </a:solidFill>
              </a:defRPr>
            </a:lvl1pPr>
            <a:lvl2pPr lvl="1" algn="ctr" rtl="0">
              <a:spcBef>
                <a:spcPts val="0"/>
              </a:spcBef>
              <a:spcAft>
                <a:spcPts val="0"/>
              </a:spcAft>
              <a:buNone/>
              <a:defRPr sz="1800" b="1">
                <a:solidFill>
                  <a:schemeClr val="accent5"/>
                </a:solidFill>
              </a:defRPr>
            </a:lvl2pPr>
            <a:lvl3pPr lvl="2" algn="ctr" rtl="0">
              <a:spcBef>
                <a:spcPts val="0"/>
              </a:spcBef>
              <a:spcAft>
                <a:spcPts val="0"/>
              </a:spcAft>
              <a:buNone/>
              <a:defRPr sz="1800" b="1">
                <a:solidFill>
                  <a:schemeClr val="accent5"/>
                </a:solidFill>
              </a:defRPr>
            </a:lvl3pPr>
            <a:lvl4pPr lvl="3" algn="ctr" rtl="0">
              <a:spcBef>
                <a:spcPts val="0"/>
              </a:spcBef>
              <a:spcAft>
                <a:spcPts val="0"/>
              </a:spcAft>
              <a:buNone/>
              <a:defRPr sz="1800" b="1">
                <a:solidFill>
                  <a:schemeClr val="accent5"/>
                </a:solidFill>
              </a:defRPr>
            </a:lvl4pPr>
            <a:lvl5pPr lvl="4" algn="ctr" rtl="0">
              <a:spcBef>
                <a:spcPts val="0"/>
              </a:spcBef>
              <a:spcAft>
                <a:spcPts val="0"/>
              </a:spcAft>
              <a:buNone/>
              <a:defRPr sz="1800" b="1">
                <a:solidFill>
                  <a:schemeClr val="accent5"/>
                </a:solidFill>
              </a:defRPr>
            </a:lvl5pPr>
            <a:lvl6pPr lvl="5" algn="ctr" rtl="0">
              <a:spcBef>
                <a:spcPts val="0"/>
              </a:spcBef>
              <a:spcAft>
                <a:spcPts val="0"/>
              </a:spcAft>
              <a:buNone/>
              <a:defRPr sz="1800" b="1">
                <a:solidFill>
                  <a:schemeClr val="accent5"/>
                </a:solidFill>
              </a:defRPr>
            </a:lvl6pPr>
            <a:lvl7pPr lvl="6" algn="ctr" rtl="0">
              <a:spcBef>
                <a:spcPts val="0"/>
              </a:spcBef>
              <a:spcAft>
                <a:spcPts val="0"/>
              </a:spcAft>
              <a:buNone/>
              <a:defRPr sz="1800" b="1">
                <a:solidFill>
                  <a:schemeClr val="accent5"/>
                </a:solidFill>
              </a:defRPr>
            </a:lvl7pPr>
            <a:lvl8pPr lvl="7" algn="ctr" rtl="0">
              <a:spcBef>
                <a:spcPts val="0"/>
              </a:spcBef>
              <a:spcAft>
                <a:spcPts val="0"/>
              </a:spcAft>
              <a:buNone/>
              <a:defRPr sz="1800" b="1">
                <a:solidFill>
                  <a:schemeClr val="accent5"/>
                </a:solidFill>
              </a:defRPr>
            </a:lvl8pPr>
            <a:lvl9pPr lvl="8" algn="ctr" rtl="0">
              <a:spcBef>
                <a:spcPts val="0"/>
              </a:spcBef>
              <a:spcAft>
                <a:spcPts val="0"/>
              </a:spcAft>
              <a:buNone/>
              <a:defRPr sz="1800" b="1">
                <a:solidFill>
                  <a:schemeClr val="accent5"/>
                </a:solidFill>
              </a:defRPr>
            </a:lvl9pPr>
          </a:lstStyle>
          <a:p>
            <a:endParaRPr/>
          </a:p>
        </p:txBody>
      </p:sp>
      <p:sp>
        <p:nvSpPr>
          <p:cNvPr id="114" name="Google Shape;114;p21"/>
          <p:cNvSpPr txBox="1">
            <a:spLocks noGrp="1"/>
          </p:cNvSpPr>
          <p:nvPr>
            <p:ph type="subTitle" idx="14"/>
          </p:nvPr>
        </p:nvSpPr>
        <p:spPr>
          <a:xfrm>
            <a:off x="6321725" y="4022099"/>
            <a:ext cx="1841400" cy="564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5" name="Google Shape;115;p21"/>
          <p:cNvSpPr txBox="1">
            <a:spLocks noGrp="1"/>
          </p:cNvSpPr>
          <p:nvPr>
            <p:ph type="subTitle" idx="15"/>
          </p:nvPr>
        </p:nvSpPr>
        <p:spPr>
          <a:xfrm>
            <a:off x="6321725" y="3694211"/>
            <a:ext cx="18414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5"/>
                </a:solidFill>
              </a:defRPr>
            </a:lvl1pPr>
            <a:lvl2pPr lvl="1" algn="ctr" rtl="0">
              <a:spcBef>
                <a:spcPts val="0"/>
              </a:spcBef>
              <a:spcAft>
                <a:spcPts val="0"/>
              </a:spcAft>
              <a:buNone/>
              <a:defRPr sz="1800" b="1">
                <a:solidFill>
                  <a:schemeClr val="accent5"/>
                </a:solidFill>
              </a:defRPr>
            </a:lvl2pPr>
            <a:lvl3pPr lvl="2" algn="ctr" rtl="0">
              <a:spcBef>
                <a:spcPts val="0"/>
              </a:spcBef>
              <a:spcAft>
                <a:spcPts val="0"/>
              </a:spcAft>
              <a:buNone/>
              <a:defRPr sz="1800" b="1">
                <a:solidFill>
                  <a:schemeClr val="accent5"/>
                </a:solidFill>
              </a:defRPr>
            </a:lvl3pPr>
            <a:lvl4pPr lvl="3" algn="ctr" rtl="0">
              <a:spcBef>
                <a:spcPts val="0"/>
              </a:spcBef>
              <a:spcAft>
                <a:spcPts val="0"/>
              </a:spcAft>
              <a:buNone/>
              <a:defRPr sz="1800" b="1">
                <a:solidFill>
                  <a:schemeClr val="accent5"/>
                </a:solidFill>
              </a:defRPr>
            </a:lvl4pPr>
            <a:lvl5pPr lvl="4" algn="ctr" rtl="0">
              <a:spcBef>
                <a:spcPts val="0"/>
              </a:spcBef>
              <a:spcAft>
                <a:spcPts val="0"/>
              </a:spcAft>
              <a:buNone/>
              <a:defRPr sz="1800" b="1">
                <a:solidFill>
                  <a:schemeClr val="accent5"/>
                </a:solidFill>
              </a:defRPr>
            </a:lvl5pPr>
            <a:lvl6pPr lvl="5" algn="ctr" rtl="0">
              <a:spcBef>
                <a:spcPts val="0"/>
              </a:spcBef>
              <a:spcAft>
                <a:spcPts val="0"/>
              </a:spcAft>
              <a:buNone/>
              <a:defRPr sz="1800" b="1">
                <a:solidFill>
                  <a:schemeClr val="accent5"/>
                </a:solidFill>
              </a:defRPr>
            </a:lvl6pPr>
            <a:lvl7pPr lvl="6" algn="ctr" rtl="0">
              <a:spcBef>
                <a:spcPts val="0"/>
              </a:spcBef>
              <a:spcAft>
                <a:spcPts val="0"/>
              </a:spcAft>
              <a:buNone/>
              <a:defRPr sz="1800" b="1">
                <a:solidFill>
                  <a:schemeClr val="accent5"/>
                </a:solidFill>
              </a:defRPr>
            </a:lvl7pPr>
            <a:lvl8pPr lvl="7" algn="ctr" rtl="0">
              <a:spcBef>
                <a:spcPts val="0"/>
              </a:spcBef>
              <a:spcAft>
                <a:spcPts val="0"/>
              </a:spcAft>
              <a:buNone/>
              <a:defRPr sz="1800" b="1">
                <a:solidFill>
                  <a:schemeClr val="accent5"/>
                </a:solidFill>
              </a:defRPr>
            </a:lvl8pPr>
            <a:lvl9pPr lvl="8" algn="ctr" rtl="0">
              <a:spcBef>
                <a:spcPts val="0"/>
              </a:spcBef>
              <a:spcAft>
                <a:spcPts val="0"/>
              </a:spcAft>
              <a:buNone/>
              <a:defRPr sz="1800" b="1">
                <a:solidFill>
                  <a:schemeClr val="accent5"/>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lumns 2">
  <p:cSld name="BLANK_1_1">
    <p:spTree>
      <p:nvGrpSpPr>
        <p:cNvPr id="1" name="Shape 116"/>
        <p:cNvGrpSpPr/>
        <p:nvPr/>
      </p:nvGrpSpPr>
      <p:grpSpPr>
        <a:xfrm>
          <a:off x="0" y="0"/>
          <a:ext cx="0" cy="0"/>
          <a:chOff x="0" y="0"/>
          <a:chExt cx="0" cy="0"/>
        </a:xfrm>
      </p:grpSpPr>
      <p:sp>
        <p:nvSpPr>
          <p:cNvPr id="117" name="Google Shape;117;p22"/>
          <p:cNvSpPr/>
          <p:nvPr/>
        </p:nvSpPr>
        <p:spPr>
          <a:xfrm>
            <a:off x="4572000" y="536925"/>
            <a:ext cx="4572000" cy="406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118" name="Google Shape;118;p22"/>
          <p:cNvSpPr txBox="1">
            <a:spLocks noGrp="1"/>
          </p:cNvSpPr>
          <p:nvPr>
            <p:ph type="title"/>
          </p:nvPr>
        </p:nvSpPr>
        <p:spPr>
          <a:xfrm>
            <a:off x="1134675" y="1199100"/>
            <a:ext cx="3015300" cy="6090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a:endParaRPr/>
          </a:p>
        </p:txBody>
      </p:sp>
      <p:sp>
        <p:nvSpPr>
          <p:cNvPr id="119" name="Google Shape;119;p22"/>
          <p:cNvSpPr txBox="1">
            <a:spLocks noGrp="1"/>
          </p:cNvSpPr>
          <p:nvPr>
            <p:ph type="title" idx="2"/>
          </p:nvPr>
        </p:nvSpPr>
        <p:spPr>
          <a:xfrm>
            <a:off x="4994100" y="1199100"/>
            <a:ext cx="3015300" cy="609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20" name="Google Shape;120;p22"/>
          <p:cNvSpPr txBox="1">
            <a:spLocks noGrp="1"/>
          </p:cNvSpPr>
          <p:nvPr>
            <p:ph type="subTitle" idx="1"/>
          </p:nvPr>
        </p:nvSpPr>
        <p:spPr>
          <a:xfrm>
            <a:off x="1134675" y="2582700"/>
            <a:ext cx="3015300" cy="1361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121" name="Google Shape;121;p22"/>
          <p:cNvSpPr txBox="1">
            <a:spLocks noGrp="1"/>
          </p:cNvSpPr>
          <p:nvPr>
            <p:ph type="subTitle" idx="3"/>
          </p:nvPr>
        </p:nvSpPr>
        <p:spPr>
          <a:xfrm>
            <a:off x="4994100" y="2582700"/>
            <a:ext cx="3015300" cy="136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s">
  <p:cSld name="CUSTOM_2">
    <p:bg>
      <p:bgPr>
        <a:solidFill>
          <a:schemeClr val="dk1"/>
        </a:solidFill>
        <a:effectLst/>
      </p:bgPr>
    </p:bg>
    <p:spTree>
      <p:nvGrpSpPr>
        <p:cNvPr id="1" name="Shape 122"/>
        <p:cNvGrpSpPr/>
        <p:nvPr/>
      </p:nvGrpSpPr>
      <p:grpSpPr>
        <a:xfrm>
          <a:off x="0" y="0"/>
          <a:ext cx="0" cy="0"/>
          <a:chOff x="0" y="0"/>
          <a:chExt cx="0" cy="0"/>
        </a:xfrm>
      </p:grpSpPr>
      <p:sp>
        <p:nvSpPr>
          <p:cNvPr id="123" name="Google Shape;123;p23"/>
          <p:cNvSpPr txBox="1">
            <a:spLocks noGrp="1"/>
          </p:cNvSpPr>
          <p:nvPr>
            <p:ph type="title" hasCustomPrompt="1"/>
          </p:nvPr>
        </p:nvSpPr>
        <p:spPr>
          <a:xfrm>
            <a:off x="4275225" y="734150"/>
            <a:ext cx="4156200" cy="55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5000"/>
              <a:buNone/>
              <a:defRPr sz="5000">
                <a:solidFill>
                  <a:srgbClr val="FFFFFF"/>
                </a:solidFill>
              </a:defRPr>
            </a:lvl1pPr>
            <a:lvl2pPr lvl="1" algn="ctr" rtl="0">
              <a:spcBef>
                <a:spcPts val="0"/>
              </a:spcBef>
              <a:spcAft>
                <a:spcPts val="0"/>
              </a:spcAft>
              <a:buClr>
                <a:srgbClr val="FFFFFF"/>
              </a:buClr>
              <a:buSzPts val="5000"/>
              <a:buNone/>
              <a:defRPr sz="5000">
                <a:solidFill>
                  <a:srgbClr val="FFFFFF"/>
                </a:solidFill>
              </a:defRPr>
            </a:lvl2pPr>
            <a:lvl3pPr lvl="2" algn="ctr" rtl="0">
              <a:spcBef>
                <a:spcPts val="0"/>
              </a:spcBef>
              <a:spcAft>
                <a:spcPts val="0"/>
              </a:spcAft>
              <a:buClr>
                <a:srgbClr val="FFFFFF"/>
              </a:buClr>
              <a:buSzPts val="5000"/>
              <a:buNone/>
              <a:defRPr sz="5000">
                <a:solidFill>
                  <a:srgbClr val="FFFFFF"/>
                </a:solidFill>
              </a:defRPr>
            </a:lvl3pPr>
            <a:lvl4pPr lvl="3" algn="ctr" rtl="0">
              <a:spcBef>
                <a:spcPts val="0"/>
              </a:spcBef>
              <a:spcAft>
                <a:spcPts val="0"/>
              </a:spcAft>
              <a:buClr>
                <a:srgbClr val="FFFFFF"/>
              </a:buClr>
              <a:buSzPts val="5000"/>
              <a:buNone/>
              <a:defRPr sz="5000">
                <a:solidFill>
                  <a:srgbClr val="FFFFFF"/>
                </a:solidFill>
              </a:defRPr>
            </a:lvl4pPr>
            <a:lvl5pPr lvl="4" algn="ctr" rtl="0">
              <a:spcBef>
                <a:spcPts val="0"/>
              </a:spcBef>
              <a:spcAft>
                <a:spcPts val="0"/>
              </a:spcAft>
              <a:buClr>
                <a:srgbClr val="FFFFFF"/>
              </a:buClr>
              <a:buSzPts val="5000"/>
              <a:buNone/>
              <a:defRPr sz="5000">
                <a:solidFill>
                  <a:srgbClr val="FFFFFF"/>
                </a:solidFill>
              </a:defRPr>
            </a:lvl5pPr>
            <a:lvl6pPr lvl="5" algn="ctr" rtl="0">
              <a:spcBef>
                <a:spcPts val="0"/>
              </a:spcBef>
              <a:spcAft>
                <a:spcPts val="0"/>
              </a:spcAft>
              <a:buClr>
                <a:srgbClr val="FFFFFF"/>
              </a:buClr>
              <a:buSzPts val="5000"/>
              <a:buNone/>
              <a:defRPr sz="5000">
                <a:solidFill>
                  <a:srgbClr val="FFFFFF"/>
                </a:solidFill>
              </a:defRPr>
            </a:lvl6pPr>
            <a:lvl7pPr lvl="6" algn="ctr" rtl="0">
              <a:spcBef>
                <a:spcPts val="0"/>
              </a:spcBef>
              <a:spcAft>
                <a:spcPts val="0"/>
              </a:spcAft>
              <a:buClr>
                <a:srgbClr val="FFFFFF"/>
              </a:buClr>
              <a:buSzPts val="5000"/>
              <a:buNone/>
              <a:defRPr sz="5000">
                <a:solidFill>
                  <a:srgbClr val="FFFFFF"/>
                </a:solidFill>
              </a:defRPr>
            </a:lvl7pPr>
            <a:lvl8pPr lvl="7" algn="ctr" rtl="0">
              <a:spcBef>
                <a:spcPts val="0"/>
              </a:spcBef>
              <a:spcAft>
                <a:spcPts val="0"/>
              </a:spcAft>
              <a:buClr>
                <a:srgbClr val="FFFFFF"/>
              </a:buClr>
              <a:buSzPts val="5000"/>
              <a:buNone/>
              <a:defRPr sz="5000">
                <a:solidFill>
                  <a:srgbClr val="FFFFFF"/>
                </a:solidFill>
              </a:defRPr>
            </a:lvl8pPr>
            <a:lvl9pPr lvl="8" algn="ctr" rtl="0">
              <a:spcBef>
                <a:spcPts val="0"/>
              </a:spcBef>
              <a:spcAft>
                <a:spcPts val="0"/>
              </a:spcAft>
              <a:buClr>
                <a:srgbClr val="FFFFFF"/>
              </a:buClr>
              <a:buSzPts val="5000"/>
              <a:buNone/>
              <a:defRPr sz="5000">
                <a:solidFill>
                  <a:srgbClr val="FFFFFF"/>
                </a:solidFill>
              </a:defRPr>
            </a:lvl9pPr>
          </a:lstStyle>
          <a:p>
            <a:r>
              <a:t>xx%</a:t>
            </a:r>
          </a:p>
        </p:txBody>
      </p:sp>
      <p:sp>
        <p:nvSpPr>
          <p:cNvPr id="124" name="Google Shape;124;p23"/>
          <p:cNvSpPr txBox="1">
            <a:spLocks noGrp="1"/>
          </p:cNvSpPr>
          <p:nvPr>
            <p:ph type="subTitle" idx="1"/>
          </p:nvPr>
        </p:nvSpPr>
        <p:spPr>
          <a:xfrm>
            <a:off x="4275225" y="1368300"/>
            <a:ext cx="4156200" cy="4011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None/>
              <a:defRPr>
                <a:solidFill>
                  <a:srgbClr val="FFFFFF"/>
                </a:solidFill>
              </a:defRPr>
            </a:lvl1pPr>
            <a:lvl2pPr lvl="1" algn="ctr">
              <a:spcBef>
                <a:spcPts val="0"/>
              </a:spcBef>
              <a:spcAft>
                <a:spcPts val="0"/>
              </a:spcAft>
              <a:buNone/>
              <a:defRPr>
                <a:solidFill>
                  <a:srgbClr val="FFFFFF"/>
                </a:solidFill>
              </a:defRPr>
            </a:lvl2pPr>
            <a:lvl3pPr lvl="2" algn="ctr">
              <a:spcBef>
                <a:spcPts val="0"/>
              </a:spcBef>
              <a:spcAft>
                <a:spcPts val="0"/>
              </a:spcAft>
              <a:buNone/>
              <a:defRPr>
                <a:solidFill>
                  <a:srgbClr val="FFFFFF"/>
                </a:solidFill>
              </a:defRPr>
            </a:lvl3pPr>
            <a:lvl4pPr lvl="3" algn="ctr">
              <a:spcBef>
                <a:spcPts val="0"/>
              </a:spcBef>
              <a:spcAft>
                <a:spcPts val="0"/>
              </a:spcAft>
              <a:buNone/>
              <a:defRPr>
                <a:solidFill>
                  <a:srgbClr val="FFFFFF"/>
                </a:solidFill>
              </a:defRPr>
            </a:lvl4pPr>
            <a:lvl5pPr lvl="4" algn="ctr">
              <a:spcBef>
                <a:spcPts val="0"/>
              </a:spcBef>
              <a:spcAft>
                <a:spcPts val="0"/>
              </a:spcAft>
              <a:buNone/>
              <a:defRPr>
                <a:solidFill>
                  <a:srgbClr val="FFFFFF"/>
                </a:solidFill>
              </a:defRPr>
            </a:lvl5pPr>
            <a:lvl6pPr lvl="5" algn="ctr">
              <a:spcBef>
                <a:spcPts val="0"/>
              </a:spcBef>
              <a:spcAft>
                <a:spcPts val="0"/>
              </a:spcAft>
              <a:buNone/>
              <a:defRPr>
                <a:solidFill>
                  <a:srgbClr val="FFFFFF"/>
                </a:solidFill>
              </a:defRPr>
            </a:lvl6pPr>
            <a:lvl7pPr lvl="6" algn="ctr">
              <a:spcBef>
                <a:spcPts val="0"/>
              </a:spcBef>
              <a:spcAft>
                <a:spcPts val="0"/>
              </a:spcAft>
              <a:buNone/>
              <a:defRPr>
                <a:solidFill>
                  <a:srgbClr val="FFFFFF"/>
                </a:solidFill>
              </a:defRPr>
            </a:lvl7pPr>
            <a:lvl8pPr lvl="7" algn="ctr">
              <a:spcBef>
                <a:spcPts val="0"/>
              </a:spcBef>
              <a:spcAft>
                <a:spcPts val="0"/>
              </a:spcAft>
              <a:buNone/>
              <a:defRPr>
                <a:solidFill>
                  <a:srgbClr val="FFFFFF"/>
                </a:solidFill>
              </a:defRPr>
            </a:lvl8pPr>
            <a:lvl9pPr lvl="8" algn="ctr">
              <a:spcBef>
                <a:spcPts val="0"/>
              </a:spcBef>
              <a:spcAft>
                <a:spcPts val="0"/>
              </a:spcAft>
              <a:buNone/>
              <a:defRPr>
                <a:solidFill>
                  <a:srgbClr val="FFFFFF"/>
                </a:solidFill>
              </a:defRPr>
            </a:lvl9pPr>
          </a:lstStyle>
          <a:p>
            <a:endParaRPr/>
          </a:p>
        </p:txBody>
      </p:sp>
      <p:sp>
        <p:nvSpPr>
          <p:cNvPr id="125" name="Google Shape;125;p23"/>
          <p:cNvSpPr txBox="1">
            <a:spLocks noGrp="1"/>
          </p:cNvSpPr>
          <p:nvPr>
            <p:ph type="title" idx="2" hasCustomPrompt="1"/>
          </p:nvPr>
        </p:nvSpPr>
        <p:spPr>
          <a:xfrm>
            <a:off x="4275225" y="3374150"/>
            <a:ext cx="4156200" cy="55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5000"/>
              <a:buNone/>
              <a:defRPr sz="5000">
                <a:solidFill>
                  <a:srgbClr val="FFFFFF"/>
                </a:solidFill>
              </a:defRPr>
            </a:lvl1pPr>
            <a:lvl2pPr lvl="1" algn="ctr" rtl="0">
              <a:spcBef>
                <a:spcPts val="0"/>
              </a:spcBef>
              <a:spcAft>
                <a:spcPts val="0"/>
              </a:spcAft>
              <a:buClr>
                <a:srgbClr val="FFFFFF"/>
              </a:buClr>
              <a:buSzPts val="5000"/>
              <a:buNone/>
              <a:defRPr sz="5000">
                <a:solidFill>
                  <a:srgbClr val="FFFFFF"/>
                </a:solidFill>
              </a:defRPr>
            </a:lvl2pPr>
            <a:lvl3pPr lvl="2" algn="ctr" rtl="0">
              <a:spcBef>
                <a:spcPts val="0"/>
              </a:spcBef>
              <a:spcAft>
                <a:spcPts val="0"/>
              </a:spcAft>
              <a:buClr>
                <a:srgbClr val="FFFFFF"/>
              </a:buClr>
              <a:buSzPts val="5000"/>
              <a:buNone/>
              <a:defRPr sz="5000">
                <a:solidFill>
                  <a:srgbClr val="FFFFFF"/>
                </a:solidFill>
              </a:defRPr>
            </a:lvl3pPr>
            <a:lvl4pPr lvl="3" algn="ctr" rtl="0">
              <a:spcBef>
                <a:spcPts val="0"/>
              </a:spcBef>
              <a:spcAft>
                <a:spcPts val="0"/>
              </a:spcAft>
              <a:buClr>
                <a:srgbClr val="FFFFFF"/>
              </a:buClr>
              <a:buSzPts val="5000"/>
              <a:buNone/>
              <a:defRPr sz="5000">
                <a:solidFill>
                  <a:srgbClr val="FFFFFF"/>
                </a:solidFill>
              </a:defRPr>
            </a:lvl4pPr>
            <a:lvl5pPr lvl="4" algn="ctr" rtl="0">
              <a:spcBef>
                <a:spcPts val="0"/>
              </a:spcBef>
              <a:spcAft>
                <a:spcPts val="0"/>
              </a:spcAft>
              <a:buClr>
                <a:srgbClr val="FFFFFF"/>
              </a:buClr>
              <a:buSzPts val="5000"/>
              <a:buNone/>
              <a:defRPr sz="5000">
                <a:solidFill>
                  <a:srgbClr val="FFFFFF"/>
                </a:solidFill>
              </a:defRPr>
            </a:lvl5pPr>
            <a:lvl6pPr lvl="5" algn="ctr" rtl="0">
              <a:spcBef>
                <a:spcPts val="0"/>
              </a:spcBef>
              <a:spcAft>
                <a:spcPts val="0"/>
              </a:spcAft>
              <a:buClr>
                <a:srgbClr val="FFFFFF"/>
              </a:buClr>
              <a:buSzPts val="5000"/>
              <a:buNone/>
              <a:defRPr sz="5000">
                <a:solidFill>
                  <a:srgbClr val="FFFFFF"/>
                </a:solidFill>
              </a:defRPr>
            </a:lvl6pPr>
            <a:lvl7pPr lvl="6" algn="ctr" rtl="0">
              <a:spcBef>
                <a:spcPts val="0"/>
              </a:spcBef>
              <a:spcAft>
                <a:spcPts val="0"/>
              </a:spcAft>
              <a:buClr>
                <a:srgbClr val="FFFFFF"/>
              </a:buClr>
              <a:buSzPts val="5000"/>
              <a:buNone/>
              <a:defRPr sz="5000">
                <a:solidFill>
                  <a:srgbClr val="FFFFFF"/>
                </a:solidFill>
              </a:defRPr>
            </a:lvl7pPr>
            <a:lvl8pPr lvl="7" algn="ctr" rtl="0">
              <a:spcBef>
                <a:spcPts val="0"/>
              </a:spcBef>
              <a:spcAft>
                <a:spcPts val="0"/>
              </a:spcAft>
              <a:buClr>
                <a:srgbClr val="FFFFFF"/>
              </a:buClr>
              <a:buSzPts val="5000"/>
              <a:buNone/>
              <a:defRPr sz="5000">
                <a:solidFill>
                  <a:srgbClr val="FFFFFF"/>
                </a:solidFill>
              </a:defRPr>
            </a:lvl8pPr>
            <a:lvl9pPr lvl="8" algn="ctr" rtl="0">
              <a:spcBef>
                <a:spcPts val="0"/>
              </a:spcBef>
              <a:spcAft>
                <a:spcPts val="0"/>
              </a:spcAft>
              <a:buClr>
                <a:srgbClr val="FFFFFF"/>
              </a:buClr>
              <a:buSzPts val="5000"/>
              <a:buNone/>
              <a:defRPr sz="5000">
                <a:solidFill>
                  <a:srgbClr val="FFFFFF"/>
                </a:solidFill>
              </a:defRPr>
            </a:lvl9pPr>
          </a:lstStyle>
          <a:p>
            <a:r>
              <a:t>xx%</a:t>
            </a:r>
          </a:p>
        </p:txBody>
      </p:sp>
      <p:sp>
        <p:nvSpPr>
          <p:cNvPr id="126" name="Google Shape;126;p23"/>
          <p:cNvSpPr txBox="1">
            <a:spLocks noGrp="1"/>
          </p:cNvSpPr>
          <p:nvPr>
            <p:ph type="subTitle" idx="3"/>
          </p:nvPr>
        </p:nvSpPr>
        <p:spPr>
          <a:xfrm>
            <a:off x="4275225" y="4008250"/>
            <a:ext cx="4156200" cy="4011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127" name="Google Shape;127;p23"/>
          <p:cNvSpPr txBox="1">
            <a:spLocks noGrp="1"/>
          </p:cNvSpPr>
          <p:nvPr>
            <p:ph type="title" idx="4" hasCustomPrompt="1"/>
          </p:nvPr>
        </p:nvSpPr>
        <p:spPr>
          <a:xfrm>
            <a:off x="4275225" y="2054175"/>
            <a:ext cx="4156200" cy="55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5000"/>
              <a:buNone/>
              <a:defRPr sz="5000">
                <a:solidFill>
                  <a:srgbClr val="FFFFFF"/>
                </a:solidFill>
              </a:defRPr>
            </a:lvl1pPr>
            <a:lvl2pPr lvl="1" algn="ctr" rtl="0">
              <a:spcBef>
                <a:spcPts val="0"/>
              </a:spcBef>
              <a:spcAft>
                <a:spcPts val="0"/>
              </a:spcAft>
              <a:buClr>
                <a:srgbClr val="FFFFFF"/>
              </a:buClr>
              <a:buSzPts val="5000"/>
              <a:buNone/>
              <a:defRPr sz="5000">
                <a:solidFill>
                  <a:srgbClr val="FFFFFF"/>
                </a:solidFill>
              </a:defRPr>
            </a:lvl2pPr>
            <a:lvl3pPr lvl="2" algn="ctr" rtl="0">
              <a:spcBef>
                <a:spcPts val="0"/>
              </a:spcBef>
              <a:spcAft>
                <a:spcPts val="0"/>
              </a:spcAft>
              <a:buClr>
                <a:srgbClr val="FFFFFF"/>
              </a:buClr>
              <a:buSzPts val="5000"/>
              <a:buNone/>
              <a:defRPr sz="5000">
                <a:solidFill>
                  <a:srgbClr val="FFFFFF"/>
                </a:solidFill>
              </a:defRPr>
            </a:lvl3pPr>
            <a:lvl4pPr lvl="3" algn="ctr" rtl="0">
              <a:spcBef>
                <a:spcPts val="0"/>
              </a:spcBef>
              <a:spcAft>
                <a:spcPts val="0"/>
              </a:spcAft>
              <a:buClr>
                <a:srgbClr val="FFFFFF"/>
              </a:buClr>
              <a:buSzPts val="5000"/>
              <a:buNone/>
              <a:defRPr sz="5000">
                <a:solidFill>
                  <a:srgbClr val="FFFFFF"/>
                </a:solidFill>
              </a:defRPr>
            </a:lvl4pPr>
            <a:lvl5pPr lvl="4" algn="ctr" rtl="0">
              <a:spcBef>
                <a:spcPts val="0"/>
              </a:spcBef>
              <a:spcAft>
                <a:spcPts val="0"/>
              </a:spcAft>
              <a:buClr>
                <a:srgbClr val="FFFFFF"/>
              </a:buClr>
              <a:buSzPts val="5000"/>
              <a:buNone/>
              <a:defRPr sz="5000">
                <a:solidFill>
                  <a:srgbClr val="FFFFFF"/>
                </a:solidFill>
              </a:defRPr>
            </a:lvl5pPr>
            <a:lvl6pPr lvl="5" algn="ctr" rtl="0">
              <a:spcBef>
                <a:spcPts val="0"/>
              </a:spcBef>
              <a:spcAft>
                <a:spcPts val="0"/>
              </a:spcAft>
              <a:buClr>
                <a:srgbClr val="FFFFFF"/>
              </a:buClr>
              <a:buSzPts val="5000"/>
              <a:buNone/>
              <a:defRPr sz="5000">
                <a:solidFill>
                  <a:srgbClr val="FFFFFF"/>
                </a:solidFill>
              </a:defRPr>
            </a:lvl6pPr>
            <a:lvl7pPr lvl="6" algn="ctr" rtl="0">
              <a:spcBef>
                <a:spcPts val="0"/>
              </a:spcBef>
              <a:spcAft>
                <a:spcPts val="0"/>
              </a:spcAft>
              <a:buClr>
                <a:srgbClr val="FFFFFF"/>
              </a:buClr>
              <a:buSzPts val="5000"/>
              <a:buNone/>
              <a:defRPr sz="5000">
                <a:solidFill>
                  <a:srgbClr val="FFFFFF"/>
                </a:solidFill>
              </a:defRPr>
            </a:lvl7pPr>
            <a:lvl8pPr lvl="7" algn="ctr" rtl="0">
              <a:spcBef>
                <a:spcPts val="0"/>
              </a:spcBef>
              <a:spcAft>
                <a:spcPts val="0"/>
              </a:spcAft>
              <a:buClr>
                <a:srgbClr val="FFFFFF"/>
              </a:buClr>
              <a:buSzPts val="5000"/>
              <a:buNone/>
              <a:defRPr sz="5000">
                <a:solidFill>
                  <a:srgbClr val="FFFFFF"/>
                </a:solidFill>
              </a:defRPr>
            </a:lvl8pPr>
            <a:lvl9pPr lvl="8" algn="ctr" rtl="0">
              <a:spcBef>
                <a:spcPts val="0"/>
              </a:spcBef>
              <a:spcAft>
                <a:spcPts val="0"/>
              </a:spcAft>
              <a:buClr>
                <a:srgbClr val="FFFFFF"/>
              </a:buClr>
              <a:buSzPts val="5000"/>
              <a:buNone/>
              <a:defRPr sz="5000">
                <a:solidFill>
                  <a:srgbClr val="FFFFFF"/>
                </a:solidFill>
              </a:defRPr>
            </a:lvl9pPr>
          </a:lstStyle>
          <a:p>
            <a:r>
              <a:t>xx%</a:t>
            </a:r>
          </a:p>
        </p:txBody>
      </p:sp>
      <p:sp>
        <p:nvSpPr>
          <p:cNvPr id="128" name="Google Shape;128;p23"/>
          <p:cNvSpPr txBox="1">
            <a:spLocks noGrp="1"/>
          </p:cNvSpPr>
          <p:nvPr>
            <p:ph type="subTitle" idx="5"/>
          </p:nvPr>
        </p:nvSpPr>
        <p:spPr>
          <a:xfrm>
            <a:off x="4275225" y="2688275"/>
            <a:ext cx="4156200" cy="4011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ll numbers">
  <p:cSld name="CUSTOM_4">
    <p:spTree>
      <p:nvGrpSpPr>
        <p:cNvPr id="1" name="Shape 129"/>
        <p:cNvGrpSpPr/>
        <p:nvPr/>
      </p:nvGrpSpPr>
      <p:grpSpPr>
        <a:xfrm>
          <a:off x="0" y="0"/>
          <a:ext cx="0" cy="0"/>
          <a:chOff x="0" y="0"/>
          <a:chExt cx="0" cy="0"/>
        </a:xfrm>
      </p:grpSpPr>
      <p:sp>
        <p:nvSpPr>
          <p:cNvPr id="130" name="Google Shape;130;p24"/>
          <p:cNvSpPr/>
          <p:nvPr/>
        </p:nvSpPr>
        <p:spPr>
          <a:xfrm>
            <a:off x="1588200" y="1456075"/>
            <a:ext cx="5967600" cy="1521000"/>
          </a:xfrm>
          <a:prstGeom prst="rect">
            <a:avLst/>
          </a:prstGeom>
          <a:solidFill>
            <a:schemeClr val="dk1"/>
          </a:solidFill>
          <a:ln>
            <a:noFill/>
          </a:ln>
        </p:spPr>
        <p:txBody>
          <a:bodyPr spcFirstLastPara="1" wrap="square" lIns="91425" tIns="91425" rIns="91425" bIns="91425" anchor="ctr" anchorCtr="0">
            <a:noAutofit/>
          </a:bodyPr>
          <a:lstStyle/>
          <a:p>
            <a:pPr marL="182880" lvl="0" indent="0" algn="l" rtl="0">
              <a:spcBef>
                <a:spcPts val="0"/>
              </a:spcBef>
              <a:spcAft>
                <a:spcPts val="0"/>
              </a:spcAft>
              <a:buNone/>
            </a:pPr>
            <a:endParaRPr sz="1800" b="1">
              <a:solidFill>
                <a:schemeClr val="accent5"/>
              </a:solidFill>
              <a:latin typeface="Poppins"/>
              <a:ea typeface="Poppins"/>
              <a:cs typeface="Poppins"/>
              <a:sym typeface="Poppins"/>
            </a:endParaRPr>
          </a:p>
        </p:txBody>
      </p:sp>
      <p:sp>
        <p:nvSpPr>
          <p:cNvPr id="131" name="Google Shape;131;p24"/>
          <p:cNvSpPr txBox="1">
            <a:spLocks noGrp="1"/>
          </p:cNvSpPr>
          <p:nvPr>
            <p:ph type="subTitle" idx="1"/>
          </p:nvPr>
        </p:nvSpPr>
        <p:spPr>
          <a:xfrm>
            <a:off x="1874125" y="3110775"/>
            <a:ext cx="2038800" cy="1087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132" name="Google Shape;132;p24"/>
          <p:cNvSpPr txBox="1">
            <a:spLocks noGrp="1"/>
          </p:cNvSpPr>
          <p:nvPr>
            <p:ph type="subTitle" idx="2"/>
          </p:nvPr>
        </p:nvSpPr>
        <p:spPr>
          <a:xfrm>
            <a:off x="5231575" y="3110775"/>
            <a:ext cx="2038800" cy="108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3" name="Google Shape;133;p24"/>
          <p:cNvSpPr txBox="1">
            <a:spLocks noGrp="1"/>
          </p:cNvSpPr>
          <p:nvPr>
            <p:ph type="title" hasCustomPrompt="1"/>
          </p:nvPr>
        </p:nvSpPr>
        <p:spPr>
          <a:xfrm>
            <a:off x="1972825" y="1825863"/>
            <a:ext cx="1841400" cy="40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r>
              <a:t>xx%</a:t>
            </a:r>
          </a:p>
        </p:txBody>
      </p:sp>
      <p:sp>
        <p:nvSpPr>
          <p:cNvPr id="134" name="Google Shape;134;p24"/>
          <p:cNvSpPr txBox="1">
            <a:spLocks noGrp="1"/>
          </p:cNvSpPr>
          <p:nvPr>
            <p:ph type="subTitle" idx="3"/>
          </p:nvPr>
        </p:nvSpPr>
        <p:spPr>
          <a:xfrm>
            <a:off x="1972825" y="2291988"/>
            <a:ext cx="1841400" cy="3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sz="1800" b="1">
                <a:solidFill>
                  <a:srgbClr val="FFFFFF"/>
                </a:solidFill>
              </a:defRPr>
            </a:lvl2pPr>
            <a:lvl3pPr lvl="2" algn="ctr" rtl="0">
              <a:spcBef>
                <a:spcPts val="0"/>
              </a:spcBef>
              <a:spcAft>
                <a:spcPts val="0"/>
              </a:spcAft>
              <a:buNone/>
              <a:defRPr sz="1800" b="1">
                <a:solidFill>
                  <a:srgbClr val="FFFFFF"/>
                </a:solidFill>
              </a:defRPr>
            </a:lvl3pPr>
            <a:lvl4pPr lvl="3" algn="ctr" rtl="0">
              <a:spcBef>
                <a:spcPts val="0"/>
              </a:spcBef>
              <a:spcAft>
                <a:spcPts val="0"/>
              </a:spcAft>
              <a:buNone/>
              <a:defRPr sz="1800" b="1">
                <a:solidFill>
                  <a:srgbClr val="FFFFFF"/>
                </a:solidFill>
              </a:defRPr>
            </a:lvl4pPr>
            <a:lvl5pPr lvl="4" algn="ctr" rtl="0">
              <a:spcBef>
                <a:spcPts val="0"/>
              </a:spcBef>
              <a:spcAft>
                <a:spcPts val="0"/>
              </a:spcAft>
              <a:buNone/>
              <a:defRPr sz="1800" b="1">
                <a:solidFill>
                  <a:srgbClr val="FFFFFF"/>
                </a:solidFill>
              </a:defRPr>
            </a:lvl5pPr>
            <a:lvl6pPr lvl="5" algn="ctr" rtl="0">
              <a:spcBef>
                <a:spcPts val="0"/>
              </a:spcBef>
              <a:spcAft>
                <a:spcPts val="0"/>
              </a:spcAft>
              <a:buNone/>
              <a:defRPr sz="1800" b="1">
                <a:solidFill>
                  <a:srgbClr val="FFFFFF"/>
                </a:solidFill>
              </a:defRPr>
            </a:lvl6pPr>
            <a:lvl7pPr lvl="6" algn="ctr" rtl="0">
              <a:spcBef>
                <a:spcPts val="0"/>
              </a:spcBef>
              <a:spcAft>
                <a:spcPts val="0"/>
              </a:spcAft>
              <a:buNone/>
              <a:defRPr sz="1800" b="1">
                <a:solidFill>
                  <a:srgbClr val="FFFFFF"/>
                </a:solidFill>
              </a:defRPr>
            </a:lvl7pPr>
            <a:lvl8pPr lvl="7" algn="ctr" rtl="0">
              <a:spcBef>
                <a:spcPts val="0"/>
              </a:spcBef>
              <a:spcAft>
                <a:spcPts val="0"/>
              </a:spcAft>
              <a:buNone/>
              <a:defRPr sz="1800" b="1">
                <a:solidFill>
                  <a:srgbClr val="FFFFFF"/>
                </a:solidFill>
              </a:defRPr>
            </a:lvl8pPr>
            <a:lvl9pPr lvl="8" algn="ctr" rtl="0">
              <a:spcBef>
                <a:spcPts val="0"/>
              </a:spcBef>
              <a:spcAft>
                <a:spcPts val="0"/>
              </a:spcAft>
              <a:buNone/>
              <a:defRPr sz="1800" b="1">
                <a:solidFill>
                  <a:srgbClr val="FFFFFF"/>
                </a:solidFill>
              </a:defRPr>
            </a:lvl9pPr>
          </a:lstStyle>
          <a:p>
            <a:endParaRPr/>
          </a:p>
        </p:txBody>
      </p:sp>
      <p:sp>
        <p:nvSpPr>
          <p:cNvPr id="135" name="Google Shape;135;p24"/>
          <p:cNvSpPr txBox="1">
            <a:spLocks noGrp="1"/>
          </p:cNvSpPr>
          <p:nvPr>
            <p:ph type="title" idx="4" hasCustomPrompt="1"/>
          </p:nvPr>
        </p:nvSpPr>
        <p:spPr>
          <a:xfrm>
            <a:off x="5330275" y="1825863"/>
            <a:ext cx="1841400" cy="40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None/>
              <a:defRPr sz="3500">
                <a:solidFill>
                  <a:srgbClr val="FFFFFF"/>
                </a:solidFill>
              </a:defRPr>
            </a:lvl1pPr>
            <a:lvl2pPr lvl="1" algn="ctr" rtl="0">
              <a:spcBef>
                <a:spcPts val="0"/>
              </a:spcBef>
              <a:spcAft>
                <a:spcPts val="0"/>
              </a:spcAft>
              <a:buClr>
                <a:srgbClr val="FFFFFF"/>
              </a:buClr>
              <a:buSzPts val="3500"/>
              <a:buNone/>
              <a:defRPr sz="3500">
                <a:solidFill>
                  <a:srgbClr val="FFFFFF"/>
                </a:solidFill>
              </a:defRPr>
            </a:lvl2pPr>
            <a:lvl3pPr lvl="2" algn="ctr" rtl="0">
              <a:spcBef>
                <a:spcPts val="0"/>
              </a:spcBef>
              <a:spcAft>
                <a:spcPts val="0"/>
              </a:spcAft>
              <a:buClr>
                <a:srgbClr val="FFFFFF"/>
              </a:buClr>
              <a:buSzPts val="3500"/>
              <a:buNone/>
              <a:defRPr sz="3500">
                <a:solidFill>
                  <a:srgbClr val="FFFFFF"/>
                </a:solidFill>
              </a:defRPr>
            </a:lvl3pPr>
            <a:lvl4pPr lvl="3" algn="ctr" rtl="0">
              <a:spcBef>
                <a:spcPts val="0"/>
              </a:spcBef>
              <a:spcAft>
                <a:spcPts val="0"/>
              </a:spcAft>
              <a:buClr>
                <a:srgbClr val="FFFFFF"/>
              </a:buClr>
              <a:buSzPts val="3500"/>
              <a:buNone/>
              <a:defRPr sz="3500">
                <a:solidFill>
                  <a:srgbClr val="FFFFFF"/>
                </a:solidFill>
              </a:defRPr>
            </a:lvl4pPr>
            <a:lvl5pPr lvl="4" algn="ctr" rtl="0">
              <a:spcBef>
                <a:spcPts val="0"/>
              </a:spcBef>
              <a:spcAft>
                <a:spcPts val="0"/>
              </a:spcAft>
              <a:buClr>
                <a:srgbClr val="FFFFFF"/>
              </a:buClr>
              <a:buSzPts val="3500"/>
              <a:buNone/>
              <a:defRPr sz="3500">
                <a:solidFill>
                  <a:srgbClr val="FFFFFF"/>
                </a:solidFill>
              </a:defRPr>
            </a:lvl5pPr>
            <a:lvl6pPr lvl="5" algn="ctr" rtl="0">
              <a:spcBef>
                <a:spcPts val="0"/>
              </a:spcBef>
              <a:spcAft>
                <a:spcPts val="0"/>
              </a:spcAft>
              <a:buClr>
                <a:srgbClr val="FFFFFF"/>
              </a:buClr>
              <a:buSzPts val="3500"/>
              <a:buNone/>
              <a:defRPr sz="3500">
                <a:solidFill>
                  <a:srgbClr val="FFFFFF"/>
                </a:solidFill>
              </a:defRPr>
            </a:lvl6pPr>
            <a:lvl7pPr lvl="6" algn="ctr" rtl="0">
              <a:spcBef>
                <a:spcPts val="0"/>
              </a:spcBef>
              <a:spcAft>
                <a:spcPts val="0"/>
              </a:spcAft>
              <a:buClr>
                <a:srgbClr val="FFFFFF"/>
              </a:buClr>
              <a:buSzPts val="3500"/>
              <a:buNone/>
              <a:defRPr sz="3500">
                <a:solidFill>
                  <a:srgbClr val="FFFFFF"/>
                </a:solidFill>
              </a:defRPr>
            </a:lvl7pPr>
            <a:lvl8pPr lvl="7" algn="ctr" rtl="0">
              <a:spcBef>
                <a:spcPts val="0"/>
              </a:spcBef>
              <a:spcAft>
                <a:spcPts val="0"/>
              </a:spcAft>
              <a:buClr>
                <a:srgbClr val="FFFFFF"/>
              </a:buClr>
              <a:buSzPts val="3500"/>
              <a:buNone/>
              <a:defRPr sz="3500">
                <a:solidFill>
                  <a:srgbClr val="FFFFFF"/>
                </a:solidFill>
              </a:defRPr>
            </a:lvl8pPr>
            <a:lvl9pPr lvl="8" algn="ctr" rtl="0">
              <a:spcBef>
                <a:spcPts val="0"/>
              </a:spcBef>
              <a:spcAft>
                <a:spcPts val="0"/>
              </a:spcAft>
              <a:buClr>
                <a:srgbClr val="FFFFFF"/>
              </a:buClr>
              <a:buSzPts val="3500"/>
              <a:buNone/>
              <a:defRPr sz="3500">
                <a:solidFill>
                  <a:srgbClr val="FFFFFF"/>
                </a:solidFill>
              </a:defRPr>
            </a:lvl9pPr>
          </a:lstStyle>
          <a:p>
            <a:r>
              <a:t>xx%</a:t>
            </a:r>
          </a:p>
        </p:txBody>
      </p:sp>
      <p:sp>
        <p:nvSpPr>
          <p:cNvPr id="136" name="Google Shape;136;p24"/>
          <p:cNvSpPr txBox="1">
            <a:spLocks noGrp="1"/>
          </p:cNvSpPr>
          <p:nvPr>
            <p:ph type="subTitle" idx="5"/>
          </p:nvPr>
        </p:nvSpPr>
        <p:spPr>
          <a:xfrm>
            <a:off x="5330275" y="2291988"/>
            <a:ext cx="1841400" cy="3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sz="1800" b="1">
                <a:solidFill>
                  <a:srgbClr val="FFFFFF"/>
                </a:solidFill>
              </a:defRPr>
            </a:lvl2pPr>
            <a:lvl3pPr lvl="2" algn="ctr" rtl="0">
              <a:spcBef>
                <a:spcPts val="0"/>
              </a:spcBef>
              <a:spcAft>
                <a:spcPts val="0"/>
              </a:spcAft>
              <a:buNone/>
              <a:defRPr sz="1800" b="1">
                <a:solidFill>
                  <a:srgbClr val="FFFFFF"/>
                </a:solidFill>
              </a:defRPr>
            </a:lvl3pPr>
            <a:lvl4pPr lvl="3" algn="ctr" rtl="0">
              <a:spcBef>
                <a:spcPts val="0"/>
              </a:spcBef>
              <a:spcAft>
                <a:spcPts val="0"/>
              </a:spcAft>
              <a:buNone/>
              <a:defRPr sz="1800" b="1">
                <a:solidFill>
                  <a:srgbClr val="FFFFFF"/>
                </a:solidFill>
              </a:defRPr>
            </a:lvl4pPr>
            <a:lvl5pPr lvl="4" algn="ctr" rtl="0">
              <a:spcBef>
                <a:spcPts val="0"/>
              </a:spcBef>
              <a:spcAft>
                <a:spcPts val="0"/>
              </a:spcAft>
              <a:buNone/>
              <a:defRPr sz="1800" b="1">
                <a:solidFill>
                  <a:srgbClr val="FFFFFF"/>
                </a:solidFill>
              </a:defRPr>
            </a:lvl5pPr>
            <a:lvl6pPr lvl="5" algn="ctr" rtl="0">
              <a:spcBef>
                <a:spcPts val="0"/>
              </a:spcBef>
              <a:spcAft>
                <a:spcPts val="0"/>
              </a:spcAft>
              <a:buNone/>
              <a:defRPr sz="1800" b="1">
                <a:solidFill>
                  <a:srgbClr val="FFFFFF"/>
                </a:solidFill>
              </a:defRPr>
            </a:lvl6pPr>
            <a:lvl7pPr lvl="6" algn="ctr" rtl="0">
              <a:spcBef>
                <a:spcPts val="0"/>
              </a:spcBef>
              <a:spcAft>
                <a:spcPts val="0"/>
              </a:spcAft>
              <a:buNone/>
              <a:defRPr sz="1800" b="1">
                <a:solidFill>
                  <a:srgbClr val="FFFFFF"/>
                </a:solidFill>
              </a:defRPr>
            </a:lvl7pPr>
            <a:lvl8pPr lvl="7" algn="ctr" rtl="0">
              <a:spcBef>
                <a:spcPts val="0"/>
              </a:spcBef>
              <a:spcAft>
                <a:spcPts val="0"/>
              </a:spcAft>
              <a:buNone/>
              <a:defRPr sz="1800" b="1">
                <a:solidFill>
                  <a:srgbClr val="FFFFFF"/>
                </a:solidFill>
              </a:defRPr>
            </a:lvl8pPr>
            <a:lvl9pPr lvl="8" algn="ctr" rtl="0">
              <a:spcBef>
                <a:spcPts val="0"/>
              </a:spcBef>
              <a:spcAft>
                <a:spcPts val="0"/>
              </a:spcAft>
              <a:buNone/>
              <a:defRPr sz="1800" b="1">
                <a:solidFill>
                  <a:srgbClr val="FFFFFF"/>
                </a:solidFill>
              </a:defRPr>
            </a:lvl9pPr>
          </a:lstStyle>
          <a:p>
            <a:endParaRPr/>
          </a:p>
        </p:txBody>
      </p:sp>
      <p:sp>
        <p:nvSpPr>
          <p:cNvPr id="137" name="Google Shape;137;p24"/>
          <p:cNvSpPr txBox="1">
            <a:spLocks noGrp="1"/>
          </p:cNvSpPr>
          <p:nvPr>
            <p:ph type="title" idx="6"/>
          </p:nvPr>
        </p:nvSpPr>
        <p:spPr>
          <a:xfrm>
            <a:off x="712575" y="536925"/>
            <a:ext cx="7719000" cy="564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text">
  <p:cSld name="CUSTOM_3">
    <p:spTree>
      <p:nvGrpSpPr>
        <p:cNvPr id="1" name="Shape 138"/>
        <p:cNvGrpSpPr/>
        <p:nvPr/>
      </p:nvGrpSpPr>
      <p:grpSpPr>
        <a:xfrm>
          <a:off x="0" y="0"/>
          <a:ext cx="0" cy="0"/>
          <a:chOff x="0" y="0"/>
          <a:chExt cx="0" cy="0"/>
        </a:xfrm>
      </p:grpSpPr>
      <p:sp>
        <p:nvSpPr>
          <p:cNvPr id="139" name="Google Shape;139;p25"/>
          <p:cNvSpPr txBox="1">
            <a:spLocks noGrp="1"/>
          </p:cNvSpPr>
          <p:nvPr>
            <p:ph type="ctrTitle"/>
          </p:nvPr>
        </p:nvSpPr>
        <p:spPr>
          <a:xfrm>
            <a:off x="2642425" y="1190924"/>
            <a:ext cx="3859200" cy="72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40" name="Google Shape;140;p25"/>
          <p:cNvSpPr txBox="1">
            <a:spLocks noGrp="1"/>
          </p:cNvSpPr>
          <p:nvPr>
            <p:ph type="subTitle" idx="1"/>
          </p:nvPr>
        </p:nvSpPr>
        <p:spPr>
          <a:xfrm>
            <a:off x="2642375" y="2179874"/>
            <a:ext cx="3859200" cy="4011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losing slide">
  <p:cSld name="CUSTOM">
    <p:spTree>
      <p:nvGrpSpPr>
        <p:cNvPr id="1" name="Shape 141"/>
        <p:cNvGrpSpPr/>
        <p:nvPr/>
      </p:nvGrpSpPr>
      <p:grpSpPr>
        <a:xfrm>
          <a:off x="0" y="0"/>
          <a:ext cx="0" cy="0"/>
          <a:chOff x="0" y="0"/>
          <a:chExt cx="0" cy="0"/>
        </a:xfrm>
      </p:grpSpPr>
      <p:sp>
        <p:nvSpPr>
          <p:cNvPr id="142" name="Google Shape;142;p26"/>
          <p:cNvSpPr/>
          <p:nvPr/>
        </p:nvSpPr>
        <p:spPr>
          <a:xfrm>
            <a:off x="3796725" y="0"/>
            <a:ext cx="4634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143" name="Google Shape;143;p26"/>
          <p:cNvSpPr txBox="1">
            <a:spLocks noGrp="1"/>
          </p:cNvSpPr>
          <p:nvPr>
            <p:ph type="ctrTitle"/>
          </p:nvPr>
        </p:nvSpPr>
        <p:spPr>
          <a:xfrm>
            <a:off x="4184500" y="729418"/>
            <a:ext cx="3859200" cy="768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4500"/>
              <a:buNone/>
              <a:defRPr sz="4500">
                <a:solidFill>
                  <a:schemeClr val="accent5"/>
                </a:solidFill>
              </a:defRPr>
            </a:lvl1pPr>
            <a:lvl2pPr lvl="1" algn="ctr" rtl="0">
              <a:spcBef>
                <a:spcPts val="0"/>
              </a:spcBef>
              <a:spcAft>
                <a:spcPts val="0"/>
              </a:spcAft>
              <a:buClr>
                <a:schemeClr val="accent5"/>
              </a:buClr>
              <a:buSzPts val="4500"/>
              <a:buNone/>
              <a:defRPr sz="4500">
                <a:solidFill>
                  <a:schemeClr val="accent5"/>
                </a:solidFill>
              </a:defRPr>
            </a:lvl2pPr>
            <a:lvl3pPr lvl="2" algn="ctr" rtl="0">
              <a:spcBef>
                <a:spcPts val="0"/>
              </a:spcBef>
              <a:spcAft>
                <a:spcPts val="0"/>
              </a:spcAft>
              <a:buClr>
                <a:schemeClr val="accent5"/>
              </a:buClr>
              <a:buSzPts val="4500"/>
              <a:buNone/>
              <a:defRPr sz="4500">
                <a:solidFill>
                  <a:schemeClr val="accent5"/>
                </a:solidFill>
              </a:defRPr>
            </a:lvl3pPr>
            <a:lvl4pPr lvl="3" algn="ctr" rtl="0">
              <a:spcBef>
                <a:spcPts val="0"/>
              </a:spcBef>
              <a:spcAft>
                <a:spcPts val="0"/>
              </a:spcAft>
              <a:buClr>
                <a:schemeClr val="accent5"/>
              </a:buClr>
              <a:buSzPts val="4500"/>
              <a:buNone/>
              <a:defRPr sz="4500">
                <a:solidFill>
                  <a:schemeClr val="accent5"/>
                </a:solidFill>
              </a:defRPr>
            </a:lvl4pPr>
            <a:lvl5pPr lvl="4" algn="ctr" rtl="0">
              <a:spcBef>
                <a:spcPts val="0"/>
              </a:spcBef>
              <a:spcAft>
                <a:spcPts val="0"/>
              </a:spcAft>
              <a:buClr>
                <a:schemeClr val="accent5"/>
              </a:buClr>
              <a:buSzPts val="4500"/>
              <a:buNone/>
              <a:defRPr sz="4500">
                <a:solidFill>
                  <a:schemeClr val="accent5"/>
                </a:solidFill>
              </a:defRPr>
            </a:lvl5pPr>
            <a:lvl6pPr lvl="5" algn="ctr" rtl="0">
              <a:spcBef>
                <a:spcPts val="0"/>
              </a:spcBef>
              <a:spcAft>
                <a:spcPts val="0"/>
              </a:spcAft>
              <a:buClr>
                <a:schemeClr val="accent5"/>
              </a:buClr>
              <a:buSzPts val="4500"/>
              <a:buNone/>
              <a:defRPr sz="4500">
                <a:solidFill>
                  <a:schemeClr val="accent5"/>
                </a:solidFill>
              </a:defRPr>
            </a:lvl6pPr>
            <a:lvl7pPr lvl="6" algn="ctr" rtl="0">
              <a:spcBef>
                <a:spcPts val="0"/>
              </a:spcBef>
              <a:spcAft>
                <a:spcPts val="0"/>
              </a:spcAft>
              <a:buClr>
                <a:schemeClr val="accent5"/>
              </a:buClr>
              <a:buSzPts val="4500"/>
              <a:buNone/>
              <a:defRPr sz="4500">
                <a:solidFill>
                  <a:schemeClr val="accent5"/>
                </a:solidFill>
              </a:defRPr>
            </a:lvl7pPr>
            <a:lvl8pPr lvl="7" algn="ctr" rtl="0">
              <a:spcBef>
                <a:spcPts val="0"/>
              </a:spcBef>
              <a:spcAft>
                <a:spcPts val="0"/>
              </a:spcAft>
              <a:buClr>
                <a:schemeClr val="accent5"/>
              </a:buClr>
              <a:buSzPts val="4500"/>
              <a:buNone/>
              <a:defRPr sz="4500">
                <a:solidFill>
                  <a:schemeClr val="accent5"/>
                </a:solidFill>
              </a:defRPr>
            </a:lvl8pPr>
            <a:lvl9pPr lvl="8" algn="ctr" rtl="0">
              <a:spcBef>
                <a:spcPts val="0"/>
              </a:spcBef>
              <a:spcAft>
                <a:spcPts val="0"/>
              </a:spcAft>
              <a:buClr>
                <a:schemeClr val="accent5"/>
              </a:buClr>
              <a:buSzPts val="4500"/>
              <a:buNone/>
              <a:defRPr sz="4500">
                <a:solidFill>
                  <a:schemeClr val="accent5"/>
                </a:solidFill>
              </a:defRPr>
            </a:lvl9pPr>
          </a:lstStyle>
          <a:p>
            <a:endParaRPr/>
          </a:p>
        </p:txBody>
      </p:sp>
      <p:sp>
        <p:nvSpPr>
          <p:cNvPr id="144" name="Google Shape;144;p26"/>
          <p:cNvSpPr txBox="1">
            <a:spLocks noGrp="1"/>
          </p:cNvSpPr>
          <p:nvPr>
            <p:ph type="subTitle" idx="1"/>
          </p:nvPr>
        </p:nvSpPr>
        <p:spPr>
          <a:xfrm>
            <a:off x="4184450" y="1541836"/>
            <a:ext cx="3859200" cy="129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5" name="Google Shape;145;p26"/>
          <p:cNvSpPr txBox="1"/>
          <p:nvPr/>
        </p:nvSpPr>
        <p:spPr>
          <a:xfrm>
            <a:off x="4554400" y="3594225"/>
            <a:ext cx="3119400" cy="4653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900">
                <a:solidFill>
                  <a:schemeClr val="lt1"/>
                </a:solidFill>
                <a:latin typeface="Poppins"/>
                <a:ea typeface="Poppins"/>
                <a:cs typeface="Poppins"/>
                <a:sym typeface="Poppins"/>
              </a:rPr>
              <a:t>CREDITS: This presentation template was created by </a:t>
            </a:r>
            <a:r>
              <a:rPr lang="en" sz="900" b="1">
                <a:solidFill>
                  <a:schemeClr val="lt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900">
                <a:solidFill>
                  <a:schemeClr val="lt1"/>
                </a:solidFill>
                <a:latin typeface="Poppins"/>
                <a:ea typeface="Poppins"/>
                <a:cs typeface="Poppins"/>
                <a:sym typeface="Poppins"/>
              </a:rPr>
              <a:t>, including icons by </a:t>
            </a:r>
            <a:r>
              <a:rPr lang="en" sz="900" b="1">
                <a:solidFill>
                  <a:schemeClr val="lt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900">
                <a:solidFill>
                  <a:schemeClr val="lt1"/>
                </a:solidFill>
                <a:latin typeface="Poppins"/>
                <a:ea typeface="Poppins"/>
                <a:cs typeface="Poppins"/>
                <a:sym typeface="Poppins"/>
              </a:rPr>
              <a:t>, and infographics &amp; images by </a:t>
            </a:r>
            <a:r>
              <a:rPr lang="en" sz="900" b="1">
                <a:solidFill>
                  <a:schemeClr val="lt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900">
                <a:solidFill>
                  <a:schemeClr val="lt1"/>
                </a:solidFill>
                <a:latin typeface="Poppins"/>
                <a:ea typeface="Poppins"/>
                <a:cs typeface="Poppins"/>
                <a:sym typeface="Poppins"/>
              </a:rPr>
              <a:t>. </a:t>
            </a:r>
            <a:endParaRPr sz="900">
              <a:solidFill>
                <a:schemeClr val="lt1"/>
              </a:solidFill>
              <a:latin typeface="Poppins"/>
              <a:ea typeface="Poppins"/>
              <a:cs typeface="Poppins"/>
              <a:sym typeface="Poppi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12575" y="1235088"/>
            <a:ext cx="7719000" cy="3371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p:nvPr/>
        </p:nvSpPr>
        <p:spPr>
          <a:xfrm>
            <a:off x="8431575" y="567100"/>
            <a:ext cx="7125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4572000" y="536925"/>
            <a:ext cx="3859500" cy="406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23" name="Google Shape;23;p5"/>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1053525" y="3073175"/>
            <a:ext cx="3177600" cy="957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5" name="Google Shape;25;p5"/>
          <p:cNvSpPr txBox="1">
            <a:spLocks noGrp="1"/>
          </p:cNvSpPr>
          <p:nvPr>
            <p:ph type="body" idx="2"/>
          </p:nvPr>
        </p:nvSpPr>
        <p:spPr>
          <a:xfrm>
            <a:off x="4912950" y="3073175"/>
            <a:ext cx="3177600" cy="957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6" name="Google Shape;26;p5"/>
          <p:cNvSpPr txBox="1">
            <a:spLocks noGrp="1"/>
          </p:cNvSpPr>
          <p:nvPr>
            <p:ph type="subTitle" idx="3"/>
          </p:nvPr>
        </p:nvSpPr>
        <p:spPr>
          <a:xfrm>
            <a:off x="1053525" y="2669100"/>
            <a:ext cx="31776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sz="1800" b="1">
                <a:solidFill>
                  <a:srgbClr val="FFFFFF"/>
                </a:solidFill>
              </a:defRPr>
            </a:lvl2pPr>
            <a:lvl3pPr lvl="2" algn="ctr" rtl="0">
              <a:spcBef>
                <a:spcPts val="0"/>
              </a:spcBef>
              <a:spcAft>
                <a:spcPts val="0"/>
              </a:spcAft>
              <a:buNone/>
              <a:defRPr sz="1800" b="1">
                <a:solidFill>
                  <a:srgbClr val="FFFFFF"/>
                </a:solidFill>
              </a:defRPr>
            </a:lvl3pPr>
            <a:lvl4pPr lvl="3" algn="ctr" rtl="0">
              <a:spcBef>
                <a:spcPts val="0"/>
              </a:spcBef>
              <a:spcAft>
                <a:spcPts val="0"/>
              </a:spcAft>
              <a:buNone/>
              <a:defRPr sz="1800" b="1">
                <a:solidFill>
                  <a:srgbClr val="FFFFFF"/>
                </a:solidFill>
              </a:defRPr>
            </a:lvl4pPr>
            <a:lvl5pPr lvl="4" algn="ctr" rtl="0">
              <a:spcBef>
                <a:spcPts val="0"/>
              </a:spcBef>
              <a:spcAft>
                <a:spcPts val="0"/>
              </a:spcAft>
              <a:buNone/>
              <a:defRPr sz="1800" b="1">
                <a:solidFill>
                  <a:srgbClr val="FFFFFF"/>
                </a:solidFill>
              </a:defRPr>
            </a:lvl5pPr>
            <a:lvl6pPr lvl="5" algn="ctr" rtl="0">
              <a:spcBef>
                <a:spcPts val="0"/>
              </a:spcBef>
              <a:spcAft>
                <a:spcPts val="0"/>
              </a:spcAft>
              <a:buNone/>
              <a:defRPr sz="1800" b="1">
                <a:solidFill>
                  <a:srgbClr val="FFFFFF"/>
                </a:solidFill>
              </a:defRPr>
            </a:lvl6pPr>
            <a:lvl7pPr lvl="6" algn="ctr" rtl="0">
              <a:spcBef>
                <a:spcPts val="0"/>
              </a:spcBef>
              <a:spcAft>
                <a:spcPts val="0"/>
              </a:spcAft>
              <a:buNone/>
              <a:defRPr sz="1800" b="1">
                <a:solidFill>
                  <a:srgbClr val="FFFFFF"/>
                </a:solidFill>
              </a:defRPr>
            </a:lvl7pPr>
            <a:lvl8pPr lvl="7" algn="ctr" rtl="0">
              <a:spcBef>
                <a:spcPts val="0"/>
              </a:spcBef>
              <a:spcAft>
                <a:spcPts val="0"/>
              </a:spcAft>
              <a:buNone/>
              <a:defRPr sz="1800" b="1">
                <a:solidFill>
                  <a:srgbClr val="FFFFFF"/>
                </a:solidFill>
              </a:defRPr>
            </a:lvl8pPr>
            <a:lvl9pPr lvl="8" algn="ctr" rtl="0">
              <a:spcBef>
                <a:spcPts val="0"/>
              </a:spcBef>
              <a:spcAft>
                <a:spcPts val="0"/>
              </a:spcAft>
              <a:buNone/>
              <a:defRPr sz="1800" b="1">
                <a:solidFill>
                  <a:srgbClr val="FFFFFF"/>
                </a:solidFill>
              </a:defRPr>
            </a:lvl9pPr>
          </a:lstStyle>
          <a:p>
            <a:endParaRPr/>
          </a:p>
        </p:txBody>
      </p:sp>
      <p:sp>
        <p:nvSpPr>
          <p:cNvPr id="27" name="Google Shape;27;p5"/>
          <p:cNvSpPr txBox="1">
            <a:spLocks noGrp="1"/>
          </p:cNvSpPr>
          <p:nvPr>
            <p:ph type="subTitle" idx="4"/>
          </p:nvPr>
        </p:nvSpPr>
        <p:spPr>
          <a:xfrm>
            <a:off x="4912950" y="2669100"/>
            <a:ext cx="3177600" cy="315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None/>
              <a:defRPr sz="1800" b="1">
                <a:solidFill>
                  <a:srgbClr val="FFFFFF"/>
                </a:solidFill>
              </a:defRPr>
            </a:lvl1pPr>
            <a:lvl2pPr lvl="1" algn="ctr" rtl="0">
              <a:spcBef>
                <a:spcPts val="0"/>
              </a:spcBef>
              <a:spcAft>
                <a:spcPts val="0"/>
              </a:spcAft>
              <a:buNone/>
              <a:defRPr sz="1800" b="1">
                <a:solidFill>
                  <a:srgbClr val="FFFFFF"/>
                </a:solidFill>
              </a:defRPr>
            </a:lvl2pPr>
            <a:lvl3pPr lvl="2" algn="ctr" rtl="0">
              <a:spcBef>
                <a:spcPts val="0"/>
              </a:spcBef>
              <a:spcAft>
                <a:spcPts val="0"/>
              </a:spcAft>
              <a:buNone/>
              <a:defRPr sz="1800" b="1">
                <a:solidFill>
                  <a:srgbClr val="FFFFFF"/>
                </a:solidFill>
              </a:defRPr>
            </a:lvl3pPr>
            <a:lvl4pPr lvl="3" algn="ctr" rtl="0">
              <a:spcBef>
                <a:spcPts val="0"/>
              </a:spcBef>
              <a:spcAft>
                <a:spcPts val="0"/>
              </a:spcAft>
              <a:buNone/>
              <a:defRPr sz="1800" b="1">
                <a:solidFill>
                  <a:srgbClr val="FFFFFF"/>
                </a:solidFill>
              </a:defRPr>
            </a:lvl4pPr>
            <a:lvl5pPr lvl="4" algn="ctr" rtl="0">
              <a:spcBef>
                <a:spcPts val="0"/>
              </a:spcBef>
              <a:spcAft>
                <a:spcPts val="0"/>
              </a:spcAft>
              <a:buNone/>
              <a:defRPr sz="1800" b="1">
                <a:solidFill>
                  <a:srgbClr val="FFFFFF"/>
                </a:solidFill>
              </a:defRPr>
            </a:lvl5pPr>
            <a:lvl6pPr lvl="5" algn="ctr" rtl="0">
              <a:spcBef>
                <a:spcPts val="0"/>
              </a:spcBef>
              <a:spcAft>
                <a:spcPts val="0"/>
              </a:spcAft>
              <a:buNone/>
              <a:defRPr sz="1800" b="1">
                <a:solidFill>
                  <a:srgbClr val="FFFFFF"/>
                </a:solidFill>
              </a:defRPr>
            </a:lvl6pPr>
            <a:lvl7pPr lvl="6" algn="ctr" rtl="0">
              <a:spcBef>
                <a:spcPts val="0"/>
              </a:spcBef>
              <a:spcAft>
                <a:spcPts val="0"/>
              </a:spcAft>
              <a:buNone/>
              <a:defRPr sz="1800" b="1">
                <a:solidFill>
                  <a:srgbClr val="FFFFFF"/>
                </a:solidFill>
              </a:defRPr>
            </a:lvl7pPr>
            <a:lvl8pPr lvl="7" algn="ctr" rtl="0">
              <a:spcBef>
                <a:spcPts val="0"/>
              </a:spcBef>
              <a:spcAft>
                <a:spcPts val="0"/>
              </a:spcAft>
              <a:buNone/>
              <a:defRPr sz="1800" b="1">
                <a:solidFill>
                  <a:srgbClr val="FFFFFF"/>
                </a:solidFill>
              </a:defRPr>
            </a:lvl8pPr>
            <a:lvl9pPr lvl="8" algn="ctr" rtl="0">
              <a:spcBef>
                <a:spcPts val="0"/>
              </a:spcBef>
              <a:spcAft>
                <a:spcPts val="0"/>
              </a:spcAft>
              <a:buNone/>
              <a:defRPr sz="1800" b="1">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a:off x="2749275" y="0"/>
            <a:ext cx="63948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txBox="1">
            <a:spLocks noGrp="1"/>
          </p:cNvSpPr>
          <p:nvPr>
            <p:ph type="title"/>
          </p:nvPr>
        </p:nvSpPr>
        <p:spPr>
          <a:xfrm>
            <a:off x="4803825" y="1109900"/>
            <a:ext cx="3395700" cy="564900"/>
          </a:xfrm>
          <a:prstGeom prst="rect">
            <a:avLst/>
          </a:prstGeom>
          <a:noFill/>
        </p:spPr>
        <p:txBody>
          <a:bodyPr spcFirstLastPara="1" wrap="square" lIns="91425" tIns="91425" rIns="91425" bIns="91425" anchor="ctr" anchorCtr="0">
            <a:noAutofit/>
          </a:bodyPr>
          <a:lstStyle>
            <a:lvl1pPr lvl="0" algn="ctr">
              <a:spcBef>
                <a:spcPts val="0"/>
              </a:spcBef>
              <a:spcAft>
                <a:spcPts val="0"/>
              </a:spcAft>
              <a:buClr>
                <a:schemeClr val="accent5"/>
              </a:buClr>
              <a:buSzPts val="3000"/>
              <a:buNone/>
              <a:defRPr>
                <a:solidFill>
                  <a:schemeClr val="accent5"/>
                </a:solidFill>
              </a:defRPr>
            </a:lvl1pPr>
            <a:lvl2pPr lvl="1" algn="ctr">
              <a:spcBef>
                <a:spcPts val="0"/>
              </a:spcBef>
              <a:spcAft>
                <a:spcPts val="0"/>
              </a:spcAft>
              <a:buClr>
                <a:schemeClr val="accent5"/>
              </a:buClr>
              <a:buSzPts val="3000"/>
              <a:buNone/>
              <a:defRPr sz="3000">
                <a:solidFill>
                  <a:schemeClr val="accent5"/>
                </a:solidFill>
              </a:defRPr>
            </a:lvl2pPr>
            <a:lvl3pPr lvl="2" algn="ctr">
              <a:spcBef>
                <a:spcPts val="0"/>
              </a:spcBef>
              <a:spcAft>
                <a:spcPts val="0"/>
              </a:spcAft>
              <a:buClr>
                <a:schemeClr val="accent5"/>
              </a:buClr>
              <a:buSzPts val="3000"/>
              <a:buNone/>
              <a:defRPr sz="3000">
                <a:solidFill>
                  <a:schemeClr val="accent5"/>
                </a:solidFill>
              </a:defRPr>
            </a:lvl3pPr>
            <a:lvl4pPr lvl="3" algn="ctr">
              <a:spcBef>
                <a:spcPts val="0"/>
              </a:spcBef>
              <a:spcAft>
                <a:spcPts val="0"/>
              </a:spcAft>
              <a:buClr>
                <a:schemeClr val="accent5"/>
              </a:buClr>
              <a:buSzPts val="3000"/>
              <a:buNone/>
              <a:defRPr sz="3000">
                <a:solidFill>
                  <a:schemeClr val="accent5"/>
                </a:solidFill>
              </a:defRPr>
            </a:lvl4pPr>
            <a:lvl5pPr lvl="4" algn="ctr">
              <a:spcBef>
                <a:spcPts val="0"/>
              </a:spcBef>
              <a:spcAft>
                <a:spcPts val="0"/>
              </a:spcAft>
              <a:buClr>
                <a:schemeClr val="accent5"/>
              </a:buClr>
              <a:buSzPts val="3000"/>
              <a:buNone/>
              <a:defRPr sz="3000">
                <a:solidFill>
                  <a:schemeClr val="accent5"/>
                </a:solidFill>
              </a:defRPr>
            </a:lvl5pPr>
            <a:lvl6pPr lvl="5" algn="ctr">
              <a:spcBef>
                <a:spcPts val="0"/>
              </a:spcBef>
              <a:spcAft>
                <a:spcPts val="0"/>
              </a:spcAft>
              <a:buClr>
                <a:schemeClr val="accent5"/>
              </a:buClr>
              <a:buSzPts val="3000"/>
              <a:buNone/>
              <a:defRPr sz="3000">
                <a:solidFill>
                  <a:schemeClr val="accent5"/>
                </a:solidFill>
              </a:defRPr>
            </a:lvl6pPr>
            <a:lvl7pPr lvl="6" algn="ctr">
              <a:spcBef>
                <a:spcPts val="0"/>
              </a:spcBef>
              <a:spcAft>
                <a:spcPts val="0"/>
              </a:spcAft>
              <a:buClr>
                <a:schemeClr val="accent5"/>
              </a:buClr>
              <a:buSzPts val="3000"/>
              <a:buNone/>
              <a:defRPr sz="3000">
                <a:solidFill>
                  <a:schemeClr val="accent5"/>
                </a:solidFill>
              </a:defRPr>
            </a:lvl7pPr>
            <a:lvl8pPr lvl="7" algn="ctr">
              <a:spcBef>
                <a:spcPts val="0"/>
              </a:spcBef>
              <a:spcAft>
                <a:spcPts val="0"/>
              </a:spcAft>
              <a:buClr>
                <a:schemeClr val="accent5"/>
              </a:buClr>
              <a:buSzPts val="3000"/>
              <a:buNone/>
              <a:defRPr sz="3000">
                <a:solidFill>
                  <a:schemeClr val="accent5"/>
                </a:solidFill>
              </a:defRPr>
            </a:lvl8pPr>
            <a:lvl9pPr lvl="8" algn="ctr">
              <a:spcBef>
                <a:spcPts val="0"/>
              </a:spcBef>
              <a:spcAft>
                <a:spcPts val="0"/>
              </a:spcAft>
              <a:buClr>
                <a:schemeClr val="accent5"/>
              </a:buClr>
              <a:buSzPts val="3000"/>
              <a:buNone/>
              <a:defRPr sz="3000">
                <a:solidFill>
                  <a:schemeClr val="accent5"/>
                </a:solidFill>
              </a:defRPr>
            </a:lvl9pPr>
          </a:lstStyle>
          <a:p>
            <a:endParaRPr/>
          </a:p>
        </p:txBody>
      </p:sp>
      <p:sp>
        <p:nvSpPr>
          <p:cNvPr id="33" name="Google Shape;33;p7"/>
          <p:cNvSpPr txBox="1">
            <a:spLocks noGrp="1"/>
          </p:cNvSpPr>
          <p:nvPr>
            <p:ph type="body" idx="1"/>
          </p:nvPr>
        </p:nvSpPr>
        <p:spPr>
          <a:xfrm>
            <a:off x="4803825" y="1840000"/>
            <a:ext cx="3395700" cy="2193600"/>
          </a:xfrm>
          <a:prstGeom prst="rect">
            <a:avLst/>
          </a:prstGeom>
          <a:noFill/>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800"/>
            </a:lvl1pPr>
            <a:lvl2pPr marL="914400" lvl="1" indent="-342900" algn="ctr">
              <a:spcBef>
                <a:spcPts val="0"/>
              </a:spcBef>
              <a:spcAft>
                <a:spcPts val="0"/>
              </a:spcAft>
              <a:buSzPts val="1800"/>
              <a:buChar char="□"/>
              <a:defRPr sz="1800"/>
            </a:lvl2pPr>
            <a:lvl3pPr marL="1371600" lvl="2" indent="-342900" algn="ctr">
              <a:spcBef>
                <a:spcPts val="0"/>
              </a:spcBef>
              <a:spcAft>
                <a:spcPts val="0"/>
              </a:spcAft>
              <a:buSzPts val="1800"/>
              <a:buChar char="■"/>
              <a:defRPr sz="1800"/>
            </a:lvl3pPr>
            <a:lvl4pPr marL="1828800" lvl="3" indent="-342900" algn="ctr">
              <a:spcBef>
                <a:spcPts val="0"/>
              </a:spcBef>
              <a:spcAft>
                <a:spcPts val="0"/>
              </a:spcAft>
              <a:buSzPts val="1800"/>
              <a:buChar char="□"/>
              <a:defRPr sz="1800"/>
            </a:lvl4pPr>
            <a:lvl5pPr marL="2286000" lvl="4" indent="-342900" algn="ctr">
              <a:spcBef>
                <a:spcPts val="0"/>
              </a:spcBef>
              <a:spcAft>
                <a:spcPts val="0"/>
              </a:spcAft>
              <a:buSzPts val="1800"/>
              <a:buChar char="○"/>
              <a:defRPr sz="1800"/>
            </a:lvl5pPr>
            <a:lvl6pPr marL="2743200" lvl="5" indent="-342900" algn="ctr">
              <a:spcBef>
                <a:spcPts val="0"/>
              </a:spcBef>
              <a:spcAft>
                <a:spcPts val="0"/>
              </a:spcAft>
              <a:buSzPts val="1800"/>
              <a:buChar char="■"/>
              <a:defRPr sz="1800"/>
            </a:lvl6pPr>
            <a:lvl7pPr marL="3200400" lvl="6" indent="-342900" algn="ctr">
              <a:spcBef>
                <a:spcPts val="0"/>
              </a:spcBef>
              <a:spcAft>
                <a:spcPts val="0"/>
              </a:spcAft>
              <a:buSzPts val="1800"/>
              <a:buChar char="●"/>
              <a:defRPr sz="1800"/>
            </a:lvl7pPr>
            <a:lvl8pPr marL="3657600" lvl="7" indent="-342900" algn="ctr">
              <a:spcBef>
                <a:spcPts val="0"/>
              </a:spcBef>
              <a:spcAft>
                <a:spcPts val="0"/>
              </a:spcAft>
              <a:buSzPts val="1800"/>
              <a:buChar char="○"/>
              <a:defRPr sz="1800"/>
            </a:lvl8pPr>
            <a:lvl9pPr marL="4114800" lvl="8" indent="-342900" algn="ctr">
              <a:spcBef>
                <a:spcPts val="0"/>
              </a:spcBef>
              <a:spcAft>
                <a:spcPts val="0"/>
              </a:spcAft>
              <a:buSzPts val="1800"/>
              <a:buChar char="■"/>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p:nvPr/>
        </p:nvSpPr>
        <p:spPr>
          <a:xfrm>
            <a:off x="0" y="955050"/>
            <a:ext cx="3951000" cy="323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36" name="Google Shape;36;p8"/>
          <p:cNvSpPr txBox="1">
            <a:spLocks noGrp="1"/>
          </p:cNvSpPr>
          <p:nvPr>
            <p:ph type="title"/>
          </p:nvPr>
        </p:nvSpPr>
        <p:spPr>
          <a:xfrm>
            <a:off x="713225" y="1301550"/>
            <a:ext cx="2746200" cy="2540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5"/>
              </a:buClr>
              <a:buSzPts val="3000"/>
              <a:buNone/>
              <a:defRPr>
                <a:solidFill>
                  <a:schemeClr val="accent5"/>
                </a:solidFill>
              </a:defRPr>
            </a:lvl1pPr>
            <a:lvl2pPr lvl="1">
              <a:spcBef>
                <a:spcPts val="0"/>
              </a:spcBef>
              <a:spcAft>
                <a:spcPts val="0"/>
              </a:spcAft>
              <a:buClr>
                <a:schemeClr val="accent5"/>
              </a:buClr>
              <a:buSzPts val="3000"/>
              <a:buNone/>
              <a:defRPr sz="3000">
                <a:solidFill>
                  <a:schemeClr val="accent5"/>
                </a:solidFill>
              </a:defRPr>
            </a:lvl2pPr>
            <a:lvl3pPr lvl="2">
              <a:spcBef>
                <a:spcPts val="0"/>
              </a:spcBef>
              <a:spcAft>
                <a:spcPts val="0"/>
              </a:spcAft>
              <a:buClr>
                <a:schemeClr val="accent5"/>
              </a:buClr>
              <a:buSzPts val="3000"/>
              <a:buNone/>
              <a:defRPr sz="3000">
                <a:solidFill>
                  <a:schemeClr val="accent5"/>
                </a:solidFill>
              </a:defRPr>
            </a:lvl3pPr>
            <a:lvl4pPr lvl="3">
              <a:spcBef>
                <a:spcPts val="0"/>
              </a:spcBef>
              <a:spcAft>
                <a:spcPts val="0"/>
              </a:spcAft>
              <a:buClr>
                <a:schemeClr val="accent5"/>
              </a:buClr>
              <a:buSzPts val="3000"/>
              <a:buNone/>
              <a:defRPr sz="3000">
                <a:solidFill>
                  <a:schemeClr val="accent5"/>
                </a:solidFill>
              </a:defRPr>
            </a:lvl4pPr>
            <a:lvl5pPr lvl="4">
              <a:spcBef>
                <a:spcPts val="0"/>
              </a:spcBef>
              <a:spcAft>
                <a:spcPts val="0"/>
              </a:spcAft>
              <a:buClr>
                <a:schemeClr val="accent5"/>
              </a:buClr>
              <a:buSzPts val="3000"/>
              <a:buNone/>
              <a:defRPr sz="3000">
                <a:solidFill>
                  <a:schemeClr val="accent5"/>
                </a:solidFill>
              </a:defRPr>
            </a:lvl5pPr>
            <a:lvl6pPr lvl="5">
              <a:spcBef>
                <a:spcPts val="0"/>
              </a:spcBef>
              <a:spcAft>
                <a:spcPts val="0"/>
              </a:spcAft>
              <a:buClr>
                <a:schemeClr val="accent5"/>
              </a:buClr>
              <a:buSzPts val="3000"/>
              <a:buNone/>
              <a:defRPr sz="3000">
                <a:solidFill>
                  <a:schemeClr val="accent5"/>
                </a:solidFill>
              </a:defRPr>
            </a:lvl6pPr>
            <a:lvl7pPr lvl="6">
              <a:spcBef>
                <a:spcPts val="0"/>
              </a:spcBef>
              <a:spcAft>
                <a:spcPts val="0"/>
              </a:spcAft>
              <a:buClr>
                <a:schemeClr val="accent5"/>
              </a:buClr>
              <a:buSzPts val="3000"/>
              <a:buNone/>
              <a:defRPr sz="3000">
                <a:solidFill>
                  <a:schemeClr val="accent5"/>
                </a:solidFill>
              </a:defRPr>
            </a:lvl7pPr>
            <a:lvl8pPr lvl="7">
              <a:spcBef>
                <a:spcPts val="0"/>
              </a:spcBef>
              <a:spcAft>
                <a:spcPts val="0"/>
              </a:spcAft>
              <a:buClr>
                <a:schemeClr val="accent5"/>
              </a:buClr>
              <a:buSzPts val="3000"/>
              <a:buNone/>
              <a:defRPr sz="3000">
                <a:solidFill>
                  <a:schemeClr val="accent5"/>
                </a:solidFill>
              </a:defRPr>
            </a:lvl8pPr>
            <a:lvl9pPr lvl="8">
              <a:spcBef>
                <a:spcPts val="0"/>
              </a:spcBef>
              <a:spcAft>
                <a:spcPts val="0"/>
              </a:spcAft>
              <a:buClr>
                <a:schemeClr val="accent5"/>
              </a:buClr>
              <a:buSzPts val="3000"/>
              <a:buNone/>
              <a:defRPr sz="3000">
                <a:solidFill>
                  <a:schemeClr val="accent5"/>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712575" y="1233175"/>
            <a:ext cx="38370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712575" y="2803075"/>
            <a:ext cx="383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572000" y="724075"/>
            <a:ext cx="38595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p:nvPr/>
        </p:nvSpPr>
        <p:spPr>
          <a:xfrm>
            <a:off x="2064550" y="536925"/>
            <a:ext cx="5014800" cy="406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43" name="Google Shape;43;p10"/>
          <p:cNvSpPr txBox="1">
            <a:spLocks noGrp="1"/>
          </p:cNvSpPr>
          <p:nvPr>
            <p:ph type="body" idx="1"/>
          </p:nvPr>
        </p:nvSpPr>
        <p:spPr>
          <a:xfrm>
            <a:off x="2467000" y="1505400"/>
            <a:ext cx="4209900" cy="17502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000"/>
              <a:buNone/>
              <a:defRPr sz="2000"/>
            </a:lvl1pPr>
          </a:lstStyle>
          <a:p>
            <a:endParaRPr/>
          </a:p>
        </p:txBody>
      </p:sp>
      <p:sp>
        <p:nvSpPr>
          <p:cNvPr id="44" name="Google Shape;44;p10"/>
          <p:cNvSpPr txBox="1">
            <a:spLocks noGrp="1"/>
          </p:cNvSpPr>
          <p:nvPr>
            <p:ph type="title"/>
          </p:nvPr>
        </p:nvSpPr>
        <p:spPr>
          <a:xfrm>
            <a:off x="2467050" y="3255600"/>
            <a:ext cx="4209900" cy="3825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None/>
              <a:defRPr sz="1600">
                <a:solidFill>
                  <a:srgbClr val="FFFFFF"/>
                </a:solidFill>
              </a:defRPr>
            </a:lvl1pPr>
            <a:lvl2pPr lvl="1" algn="ctr">
              <a:spcBef>
                <a:spcPts val="0"/>
              </a:spcBef>
              <a:spcAft>
                <a:spcPts val="0"/>
              </a:spcAft>
              <a:buNone/>
              <a:defRPr sz="1600">
                <a:solidFill>
                  <a:srgbClr val="FFFFFF"/>
                </a:solidFill>
              </a:defRPr>
            </a:lvl2pPr>
            <a:lvl3pPr lvl="2" algn="ctr">
              <a:spcBef>
                <a:spcPts val="0"/>
              </a:spcBef>
              <a:spcAft>
                <a:spcPts val="0"/>
              </a:spcAft>
              <a:buNone/>
              <a:defRPr sz="1600">
                <a:solidFill>
                  <a:srgbClr val="FFFFFF"/>
                </a:solidFill>
              </a:defRPr>
            </a:lvl3pPr>
            <a:lvl4pPr lvl="3" algn="ctr">
              <a:spcBef>
                <a:spcPts val="0"/>
              </a:spcBef>
              <a:spcAft>
                <a:spcPts val="0"/>
              </a:spcAft>
              <a:buNone/>
              <a:defRPr sz="1600">
                <a:solidFill>
                  <a:srgbClr val="FFFFFF"/>
                </a:solidFill>
              </a:defRPr>
            </a:lvl4pPr>
            <a:lvl5pPr lvl="4" algn="ctr">
              <a:spcBef>
                <a:spcPts val="0"/>
              </a:spcBef>
              <a:spcAft>
                <a:spcPts val="0"/>
              </a:spcAft>
              <a:buNone/>
              <a:defRPr sz="1600">
                <a:solidFill>
                  <a:srgbClr val="FFFFFF"/>
                </a:solidFill>
              </a:defRPr>
            </a:lvl5pPr>
            <a:lvl6pPr lvl="5" algn="ctr">
              <a:spcBef>
                <a:spcPts val="0"/>
              </a:spcBef>
              <a:spcAft>
                <a:spcPts val="0"/>
              </a:spcAft>
              <a:buNone/>
              <a:defRPr sz="1600">
                <a:solidFill>
                  <a:srgbClr val="FFFFFF"/>
                </a:solidFill>
              </a:defRPr>
            </a:lvl6pPr>
            <a:lvl7pPr lvl="6" algn="ctr">
              <a:spcBef>
                <a:spcPts val="0"/>
              </a:spcBef>
              <a:spcAft>
                <a:spcPts val="0"/>
              </a:spcAft>
              <a:buNone/>
              <a:defRPr sz="1600">
                <a:solidFill>
                  <a:srgbClr val="FFFFFF"/>
                </a:solidFill>
              </a:defRPr>
            </a:lvl7pPr>
            <a:lvl8pPr lvl="7" algn="ctr">
              <a:spcBef>
                <a:spcPts val="0"/>
              </a:spcBef>
              <a:spcAft>
                <a:spcPts val="0"/>
              </a:spcAft>
              <a:buNone/>
              <a:defRPr sz="1600">
                <a:solidFill>
                  <a:srgbClr val="FFFFFF"/>
                </a:solidFill>
              </a:defRPr>
            </a:lvl8pPr>
            <a:lvl9pPr lvl="8" algn="ctr">
              <a:spcBef>
                <a:spcPts val="0"/>
              </a:spcBef>
              <a:spcAft>
                <a:spcPts val="0"/>
              </a:spcAft>
              <a:buNone/>
              <a:defRPr sz="16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2575" y="536925"/>
            <a:ext cx="7719000" cy="5649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2575" y="1235088"/>
            <a:ext cx="7719000" cy="3371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os="449">
          <p15:clr>
            <a:srgbClr val="EA4335"/>
          </p15:clr>
        </p15:guide>
        <p15:guide id="4" pos="5311">
          <p15:clr>
            <a:srgbClr val="EA4335"/>
          </p15:clr>
        </p15:guide>
        <p15:guide id="5" orient="horz" pos="1620">
          <p15:clr>
            <a:srgbClr val="EA4335"/>
          </p15:clr>
        </p15:guide>
        <p15:guide id="6" orient="horz" pos="340">
          <p15:clr>
            <a:srgbClr val="EA4335"/>
          </p15:clr>
        </p15:guide>
        <p15:guide id="7" orient="horz">
          <p15:clr>
            <a:srgbClr val="EA4335"/>
          </p15:clr>
        </p15:guide>
        <p15:guide id="8" orient="horz" pos="2897">
          <p15:clr>
            <a:srgbClr val="EA4335"/>
          </p15:clr>
        </p15:guide>
        <p15:guide id="9" orient="horz" pos="323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ggle.com/c/vinbigdata-chest-xray-abnormalities-detection/overview"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hyperlink" Target="https://www.pyimagesearch.com/2020/02/24/denoising-autoencoders-with-keras-tensorflow-and-deep-learni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7"/>
          <p:cNvSpPr/>
          <p:nvPr/>
        </p:nvSpPr>
        <p:spPr>
          <a:xfrm>
            <a:off x="0" y="913275"/>
            <a:ext cx="4091400" cy="38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7"/>
          <p:cNvSpPr txBox="1">
            <a:spLocks noGrp="1"/>
          </p:cNvSpPr>
          <p:nvPr>
            <p:ph type="ctrTitle"/>
          </p:nvPr>
        </p:nvSpPr>
        <p:spPr>
          <a:xfrm>
            <a:off x="713225" y="1587800"/>
            <a:ext cx="4694700" cy="17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Abnormality Detection </a:t>
            </a:r>
            <a:endParaRPr sz="3300"/>
          </a:p>
          <a:p>
            <a:pPr marL="0" lvl="0" indent="0" algn="ctr" rtl="0">
              <a:spcBef>
                <a:spcPts val="0"/>
              </a:spcBef>
              <a:spcAft>
                <a:spcPts val="0"/>
              </a:spcAft>
              <a:buNone/>
            </a:pPr>
            <a:r>
              <a:rPr lang="en" sz="3300"/>
              <a:t>in Chest X-ray</a:t>
            </a:r>
            <a:endParaRPr sz="3300"/>
          </a:p>
          <a:p>
            <a:pPr marL="0" lvl="0" indent="0" algn="ctr" rtl="0">
              <a:spcBef>
                <a:spcPts val="0"/>
              </a:spcBef>
              <a:spcAft>
                <a:spcPts val="0"/>
              </a:spcAft>
              <a:buNone/>
            </a:pPr>
            <a:r>
              <a:rPr lang="en"/>
              <a:t> </a:t>
            </a:r>
            <a:endParaRPr/>
          </a:p>
        </p:txBody>
      </p:sp>
      <p:sp>
        <p:nvSpPr>
          <p:cNvPr id="152" name="Google Shape;152;p27"/>
          <p:cNvSpPr txBox="1">
            <a:spLocks noGrp="1"/>
          </p:cNvSpPr>
          <p:nvPr>
            <p:ph type="subTitle" idx="1"/>
          </p:nvPr>
        </p:nvSpPr>
        <p:spPr>
          <a:xfrm>
            <a:off x="1130975" y="2838438"/>
            <a:ext cx="38592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t>using U-net and Denoising Autoencoder (DAE)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712488" y="1055050"/>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t>Evaluate on Shenzhen</a:t>
            </a:r>
            <a:endParaRPr sz="2900"/>
          </a:p>
        </p:txBody>
      </p:sp>
      <p:pic>
        <p:nvPicPr>
          <p:cNvPr id="221" name="Google Shape;221;p35"/>
          <p:cNvPicPr preferRelativeResize="0"/>
          <p:nvPr/>
        </p:nvPicPr>
        <p:blipFill>
          <a:blip r:embed="rId3">
            <a:alphaModFix/>
          </a:blip>
          <a:stretch>
            <a:fillRect/>
          </a:stretch>
        </p:blipFill>
        <p:spPr>
          <a:xfrm>
            <a:off x="928363" y="1844650"/>
            <a:ext cx="7362825" cy="3038475"/>
          </a:xfrm>
          <a:prstGeom prst="rect">
            <a:avLst/>
          </a:prstGeom>
          <a:noFill/>
          <a:ln>
            <a:noFill/>
          </a:ln>
        </p:spPr>
      </p:pic>
      <p:pic>
        <p:nvPicPr>
          <p:cNvPr id="222" name="Google Shape;222;p35"/>
          <p:cNvPicPr preferRelativeResize="0"/>
          <p:nvPr/>
        </p:nvPicPr>
        <p:blipFill rotWithShape="1">
          <a:blip r:embed="rId4">
            <a:alphaModFix/>
          </a:blip>
          <a:srcRect r="1448" b="19717"/>
          <a:stretch/>
        </p:blipFill>
        <p:spPr>
          <a:xfrm>
            <a:off x="0" y="414500"/>
            <a:ext cx="4050750" cy="536950"/>
          </a:xfrm>
          <a:prstGeom prst="rect">
            <a:avLst/>
          </a:prstGeom>
          <a:noFill/>
          <a:ln>
            <a:noFill/>
          </a:ln>
        </p:spPr>
      </p:pic>
      <p:sp>
        <p:nvSpPr>
          <p:cNvPr id="223" name="Google Shape;223;p35"/>
          <p:cNvSpPr txBox="1"/>
          <p:nvPr/>
        </p:nvSpPr>
        <p:spPr>
          <a:xfrm>
            <a:off x="129100" y="405925"/>
            <a:ext cx="5080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Poppins"/>
                <a:ea typeface="Poppins"/>
                <a:cs typeface="Poppins"/>
                <a:sym typeface="Poppins"/>
              </a:rPr>
              <a:t>LUNG  SEGMENTATION</a:t>
            </a:r>
            <a:endParaRPr sz="2400" b="1">
              <a:solidFill>
                <a:srgbClr val="FFFFFF"/>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712488" y="1055050"/>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dirty="0"/>
              <a:t>Next</a:t>
            </a:r>
            <a:r>
              <a:rPr lang="vi-VN" sz="2900" dirty="0"/>
              <a:t> step</a:t>
            </a:r>
            <a:r>
              <a:rPr lang="en-US" sz="2900" dirty="0"/>
              <a:t> for segmentation</a:t>
            </a:r>
            <a:endParaRPr sz="2900" dirty="0"/>
          </a:p>
        </p:txBody>
      </p:sp>
      <p:pic>
        <p:nvPicPr>
          <p:cNvPr id="222" name="Google Shape;222;p35"/>
          <p:cNvPicPr preferRelativeResize="0"/>
          <p:nvPr/>
        </p:nvPicPr>
        <p:blipFill rotWithShape="1">
          <a:blip r:embed="rId3">
            <a:alphaModFix/>
          </a:blip>
          <a:srcRect r="1448" b="19717"/>
          <a:stretch/>
        </p:blipFill>
        <p:spPr>
          <a:xfrm>
            <a:off x="0" y="414500"/>
            <a:ext cx="4050750" cy="536950"/>
          </a:xfrm>
          <a:prstGeom prst="rect">
            <a:avLst/>
          </a:prstGeom>
          <a:noFill/>
          <a:ln>
            <a:noFill/>
          </a:ln>
        </p:spPr>
      </p:pic>
      <p:sp>
        <p:nvSpPr>
          <p:cNvPr id="223" name="Google Shape;223;p35"/>
          <p:cNvSpPr txBox="1"/>
          <p:nvPr/>
        </p:nvSpPr>
        <p:spPr>
          <a:xfrm>
            <a:off x="129100" y="405925"/>
            <a:ext cx="5080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Poppins"/>
                <a:ea typeface="Poppins"/>
                <a:cs typeface="Poppins"/>
                <a:sym typeface="Poppins"/>
              </a:rPr>
              <a:t>LUNG  SEGMENTATION</a:t>
            </a:r>
            <a:endParaRPr sz="2400" b="1">
              <a:solidFill>
                <a:srgbClr val="FFFFFF"/>
              </a:solidFill>
              <a:latin typeface="Poppins"/>
              <a:ea typeface="Poppins"/>
              <a:cs typeface="Poppins"/>
              <a:sym typeface="Poppins"/>
            </a:endParaRPr>
          </a:p>
        </p:txBody>
      </p:sp>
      <p:sp>
        <p:nvSpPr>
          <p:cNvPr id="2" name="TextBox 1">
            <a:extLst>
              <a:ext uri="{FF2B5EF4-FFF2-40B4-BE49-F238E27FC236}">
                <a16:creationId xmlns:a16="http://schemas.microsoft.com/office/drawing/2014/main" id="{DBE98B2E-C8E7-4406-BE94-1EC1D9E7C593}"/>
              </a:ext>
            </a:extLst>
          </p:cNvPr>
          <p:cNvSpPr txBox="1"/>
          <p:nvPr/>
        </p:nvSpPr>
        <p:spPr>
          <a:xfrm>
            <a:off x="1202267" y="1845733"/>
            <a:ext cx="6815666" cy="954107"/>
          </a:xfrm>
          <a:prstGeom prst="rect">
            <a:avLst/>
          </a:prstGeom>
          <a:noFill/>
        </p:spPr>
        <p:txBody>
          <a:bodyPr wrap="square" rtlCol="0">
            <a:spAutoFit/>
          </a:bodyPr>
          <a:lstStyle/>
          <a:p>
            <a:pPr marL="285750" indent="-285750">
              <a:buFontTx/>
              <a:buChar char="-"/>
            </a:pPr>
            <a:r>
              <a:rPr lang="en-US" dirty="0"/>
              <a:t>Optimize, try and tune different models</a:t>
            </a:r>
          </a:p>
          <a:p>
            <a:pPr marL="285750" indent="-285750">
              <a:buFontTx/>
              <a:buChar char="-"/>
            </a:pPr>
            <a:r>
              <a:rPr lang="vi-VN" dirty="0"/>
              <a:t>Augmentation</a:t>
            </a:r>
          </a:p>
          <a:p>
            <a:pPr marL="285750" indent="-285750">
              <a:buFontTx/>
              <a:buChar char="-"/>
            </a:pPr>
            <a:r>
              <a:rPr lang="vi-VN" dirty="0"/>
              <a:t>Train on all </a:t>
            </a:r>
            <a:r>
              <a:rPr lang="en-US" dirty="0"/>
              <a:t>data, cross-validate before deployment</a:t>
            </a:r>
          </a:p>
          <a:p>
            <a:pPr marL="285750" indent="-285750">
              <a:buFontTx/>
              <a:buChar char="-"/>
            </a:pPr>
            <a:endParaRPr lang="en-US" dirty="0"/>
          </a:p>
        </p:txBody>
      </p:sp>
    </p:spTree>
    <p:extLst>
      <p:ext uri="{BB962C8B-B14F-4D97-AF65-F5344CB8AC3E}">
        <p14:creationId xmlns:p14="http://schemas.microsoft.com/office/powerpoint/2010/main" val="1705338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712488" y="1055050"/>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t>Pretrained Unet Model</a:t>
            </a:r>
            <a:endParaRPr sz="2600"/>
          </a:p>
        </p:txBody>
      </p:sp>
      <p:pic>
        <p:nvPicPr>
          <p:cNvPr id="229" name="Google Shape;229;p36"/>
          <p:cNvPicPr preferRelativeResize="0"/>
          <p:nvPr/>
        </p:nvPicPr>
        <p:blipFill rotWithShape="1">
          <a:blip r:embed="rId3">
            <a:alphaModFix/>
          </a:blip>
          <a:srcRect r="1448" b="19717"/>
          <a:stretch/>
        </p:blipFill>
        <p:spPr>
          <a:xfrm>
            <a:off x="0" y="414500"/>
            <a:ext cx="4050750" cy="536950"/>
          </a:xfrm>
          <a:prstGeom prst="rect">
            <a:avLst/>
          </a:prstGeom>
          <a:noFill/>
          <a:ln>
            <a:noFill/>
          </a:ln>
        </p:spPr>
      </p:pic>
      <p:sp>
        <p:nvSpPr>
          <p:cNvPr id="230" name="Google Shape;230;p36"/>
          <p:cNvSpPr txBox="1"/>
          <p:nvPr/>
        </p:nvSpPr>
        <p:spPr>
          <a:xfrm>
            <a:off x="129100" y="405925"/>
            <a:ext cx="5080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Poppins"/>
                <a:ea typeface="Poppins"/>
                <a:cs typeface="Poppins"/>
                <a:sym typeface="Poppins"/>
              </a:rPr>
              <a:t>LUNG  SEGMENTATION</a:t>
            </a:r>
            <a:endParaRPr sz="2400" b="1">
              <a:solidFill>
                <a:srgbClr val="FFFFFF"/>
              </a:solidFill>
              <a:latin typeface="Poppins"/>
              <a:ea typeface="Poppins"/>
              <a:cs typeface="Poppins"/>
              <a:sym typeface="Poppins"/>
            </a:endParaRPr>
          </a:p>
        </p:txBody>
      </p:sp>
      <p:sp>
        <p:nvSpPr>
          <p:cNvPr id="231" name="Google Shape;231;p36"/>
          <p:cNvSpPr txBox="1">
            <a:spLocks noGrp="1"/>
          </p:cNvSpPr>
          <p:nvPr>
            <p:ph type="title"/>
          </p:nvPr>
        </p:nvSpPr>
        <p:spPr>
          <a:xfrm>
            <a:off x="710051" y="1512250"/>
            <a:ext cx="3622800" cy="5649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ourier New"/>
              <a:buChar char="+"/>
            </a:pPr>
            <a:r>
              <a:rPr lang="en" sz="1800">
                <a:highlight>
                  <a:srgbClr val="FFFFFF"/>
                </a:highlight>
                <a:latin typeface="Courier New"/>
                <a:ea typeface="Courier New"/>
                <a:cs typeface="Courier New"/>
                <a:sym typeface="Courier New"/>
              </a:rPr>
              <a:t>25,839,494 Parameters</a:t>
            </a:r>
            <a:endParaRPr sz="1800"/>
          </a:p>
        </p:txBody>
      </p:sp>
      <p:pic>
        <p:nvPicPr>
          <p:cNvPr id="232" name="Google Shape;232;p36"/>
          <p:cNvPicPr preferRelativeResize="0"/>
          <p:nvPr/>
        </p:nvPicPr>
        <p:blipFill>
          <a:blip r:embed="rId4">
            <a:alphaModFix/>
          </a:blip>
          <a:stretch>
            <a:fillRect/>
          </a:stretch>
        </p:blipFill>
        <p:spPr>
          <a:xfrm>
            <a:off x="4728850" y="720475"/>
            <a:ext cx="4152225" cy="4042026"/>
          </a:xfrm>
          <a:prstGeom prst="rect">
            <a:avLst/>
          </a:prstGeom>
          <a:noFill/>
          <a:ln>
            <a:noFill/>
          </a:ln>
        </p:spPr>
      </p:pic>
      <p:sp>
        <p:nvSpPr>
          <p:cNvPr id="233" name="Google Shape;233;p36"/>
          <p:cNvSpPr txBox="1">
            <a:spLocks noGrp="1"/>
          </p:cNvSpPr>
          <p:nvPr>
            <p:ph type="title"/>
          </p:nvPr>
        </p:nvSpPr>
        <p:spPr>
          <a:xfrm>
            <a:off x="793943" y="4206715"/>
            <a:ext cx="32568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highlight>
                  <a:srgbClr val="FFFFFF"/>
                </a:highlight>
                <a:latin typeface="Courier New"/>
                <a:ea typeface="Courier New"/>
                <a:cs typeface="Courier New"/>
                <a:sym typeface="Courier New"/>
              </a:rPr>
              <a:t>IoU Score = 0.94</a:t>
            </a:r>
            <a:br>
              <a:rPr lang="en" sz="1800" dirty="0">
                <a:highlight>
                  <a:srgbClr val="FFFFFF"/>
                </a:highlight>
                <a:latin typeface="Courier New"/>
                <a:ea typeface="Courier New"/>
                <a:cs typeface="Courier New"/>
                <a:sym typeface="Courier New"/>
              </a:rPr>
            </a:br>
            <a:r>
              <a:rPr lang="en" sz="1800" dirty="0">
                <a:highlight>
                  <a:srgbClr val="FFFFFF"/>
                </a:highlight>
                <a:latin typeface="Courier New"/>
                <a:ea typeface="Courier New"/>
                <a:cs typeface="Courier New"/>
                <a:sym typeface="Courier New"/>
              </a:rPr>
              <a:t>F1 score = 0.98</a:t>
            </a:r>
            <a:endParaRPr sz="1800" dirty="0"/>
          </a:p>
        </p:txBody>
      </p:sp>
      <p:pic>
        <p:nvPicPr>
          <p:cNvPr id="234" name="Google Shape;234;p36"/>
          <p:cNvPicPr preferRelativeResize="0"/>
          <p:nvPr/>
        </p:nvPicPr>
        <p:blipFill>
          <a:blip r:embed="rId5">
            <a:alphaModFix/>
          </a:blip>
          <a:stretch>
            <a:fillRect/>
          </a:stretch>
        </p:blipFill>
        <p:spPr>
          <a:xfrm>
            <a:off x="793943" y="3372551"/>
            <a:ext cx="3876332" cy="848930"/>
          </a:xfrm>
          <a:prstGeom prst="rect">
            <a:avLst/>
          </a:prstGeom>
          <a:noFill/>
          <a:ln>
            <a:noFill/>
          </a:ln>
        </p:spPr>
      </p:pic>
      <p:sp>
        <p:nvSpPr>
          <p:cNvPr id="235" name="Google Shape;235;p36"/>
          <p:cNvSpPr txBox="1">
            <a:spLocks noGrp="1"/>
          </p:cNvSpPr>
          <p:nvPr>
            <p:ph type="title"/>
          </p:nvPr>
        </p:nvSpPr>
        <p:spPr>
          <a:xfrm>
            <a:off x="710043" y="1817050"/>
            <a:ext cx="3256800" cy="5649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ourier New"/>
              <a:buChar char="+"/>
            </a:pPr>
            <a:r>
              <a:rPr lang="en" sz="1800">
                <a:highlight>
                  <a:srgbClr val="FFFFFF"/>
                </a:highlight>
                <a:latin typeface="Courier New"/>
                <a:ea typeface="Courier New"/>
                <a:cs typeface="Courier New"/>
                <a:sym typeface="Courier New"/>
              </a:rPr>
              <a:t>306 layers</a:t>
            </a:r>
            <a:endParaRPr sz="1800"/>
          </a:p>
        </p:txBody>
      </p:sp>
      <p:sp>
        <p:nvSpPr>
          <p:cNvPr id="236" name="Google Shape;236;p36"/>
          <p:cNvSpPr txBox="1">
            <a:spLocks noGrp="1"/>
          </p:cNvSpPr>
          <p:nvPr>
            <p:ph type="title"/>
          </p:nvPr>
        </p:nvSpPr>
        <p:spPr>
          <a:xfrm>
            <a:off x="710051" y="2274250"/>
            <a:ext cx="3692700" cy="5649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ourier New"/>
              <a:buChar char="+"/>
            </a:pPr>
            <a:r>
              <a:rPr lang="en" sz="1800">
                <a:highlight>
                  <a:srgbClr val="FFFFFF"/>
                </a:highlight>
                <a:latin typeface="Courier New"/>
                <a:ea typeface="Courier New"/>
                <a:cs typeface="Courier New"/>
                <a:sym typeface="Courier New"/>
              </a:rPr>
              <a:t>Training: Shenzhen Dataset (566 images)</a:t>
            </a:r>
            <a:endParaRPr sz="1800"/>
          </a:p>
        </p:txBody>
      </p:sp>
      <p:sp>
        <p:nvSpPr>
          <p:cNvPr id="237" name="Google Shape;237;p36"/>
          <p:cNvSpPr txBox="1">
            <a:spLocks noGrp="1"/>
          </p:cNvSpPr>
          <p:nvPr>
            <p:ph type="title"/>
          </p:nvPr>
        </p:nvSpPr>
        <p:spPr>
          <a:xfrm>
            <a:off x="710051" y="2883850"/>
            <a:ext cx="3692700" cy="5649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ourier New"/>
              <a:buChar char="+"/>
            </a:pPr>
            <a:r>
              <a:rPr lang="en" sz="1800">
                <a:highlight>
                  <a:srgbClr val="FFFFFF"/>
                </a:highlight>
                <a:latin typeface="Courier New"/>
                <a:ea typeface="Courier New"/>
                <a:cs typeface="Courier New"/>
                <a:sym typeface="Courier New"/>
              </a:rPr>
              <a:t>Testing:Montgomery Dataset (138 images)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p:nvPr/>
        </p:nvSpPr>
        <p:spPr>
          <a:xfrm>
            <a:off x="1012350" y="1156213"/>
            <a:ext cx="7355700" cy="1056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Source:  Vin-BigData Check X-ray Abnormalities Detection</a:t>
            </a:r>
            <a:endParaRPr>
              <a:solidFill>
                <a:schemeClr val="lt1"/>
              </a:solidFill>
              <a:latin typeface="Poppins"/>
              <a:ea typeface="Poppins"/>
              <a:cs typeface="Poppins"/>
              <a:sym typeface="Poppins"/>
            </a:endParaRPr>
          </a:p>
          <a:p>
            <a:pPr marL="457200" lvl="0" indent="-317500" algn="l"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18,000 postero-anterior (PA) CXR scans in DICOM format.</a:t>
            </a:r>
            <a:endParaRPr>
              <a:solidFill>
                <a:schemeClr val="lt1"/>
              </a:solidFill>
              <a:latin typeface="Poppins"/>
              <a:ea typeface="Poppins"/>
              <a:cs typeface="Poppins"/>
              <a:sym typeface="Poppins"/>
            </a:endParaRPr>
          </a:p>
          <a:p>
            <a:pPr marL="457200" lvl="0" indent="-317500" algn="l"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Pneumothorax: 96 images  </a:t>
            </a:r>
            <a:endParaRPr>
              <a:solidFill>
                <a:schemeClr val="lt1"/>
              </a:solidFill>
              <a:latin typeface="Poppins"/>
              <a:ea typeface="Poppins"/>
              <a:cs typeface="Poppins"/>
              <a:sym typeface="Poppins"/>
            </a:endParaRPr>
          </a:p>
          <a:p>
            <a:pPr marL="1828800" lvl="0" indent="0" algn="l" rtl="0">
              <a:spcBef>
                <a:spcPts val="0"/>
              </a:spcBef>
              <a:spcAft>
                <a:spcPts val="0"/>
              </a:spcAft>
              <a:buNone/>
            </a:pPr>
            <a:endParaRPr b="1">
              <a:solidFill>
                <a:schemeClr val="lt1"/>
              </a:solidFill>
              <a:latin typeface="Poppins"/>
              <a:ea typeface="Poppins"/>
              <a:cs typeface="Poppins"/>
              <a:sym typeface="Poppins"/>
            </a:endParaRPr>
          </a:p>
          <a:p>
            <a:pPr marL="1828800" lvl="0" indent="0" algn="l" rtl="0">
              <a:spcBef>
                <a:spcPts val="0"/>
              </a:spcBef>
              <a:spcAft>
                <a:spcPts val="0"/>
              </a:spcAft>
              <a:buNone/>
            </a:pPr>
            <a:endParaRPr>
              <a:solidFill>
                <a:schemeClr val="lt1"/>
              </a:solidFill>
              <a:latin typeface="Poppins"/>
              <a:ea typeface="Poppins"/>
              <a:cs typeface="Poppins"/>
              <a:sym typeface="Poppins"/>
            </a:endParaRPr>
          </a:p>
        </p:txBody>
      </p:sp>
      <p:sp>
        <p:nvSpPr>
          <p:cNvPr id="252" name="Google Shape;252;p38"/>
          <p:cNvSpPr txBox="1"/>
          <p:nvPr/>
        </p:nvSpPr>
        <p:spPr>
          <a:xfrm>
            <a:off x="0" y="310750"/>
            <a:ext cx="3589200" cy="51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FFFFFF"/>
                </a:solidFill>
                <a:latin typeface="Poppins"/>
                <a:ea typeface="Poppins"/>
                <a:cs typeface="Poppins"/>
                <a:sym typeface="Poppins"/>
              </a:rPr>
              <a:t>ABNORMALITY DETECTION</a:t>
            </a:r>
            <a:endParaRPr sz="2000" b="1" dirty="0">
              <a:solidFill>
                <a:srgbClr val="FFFFFF"/>
              </a:solidFill>
              <a:latin typeface="Poppins"/>
              <a:ea typeface="Poppins"/>
              <a:cs typeface="Poppins"/>
              <a:sym typeface="Poppins"/>
            </a:endParaRPr>
          </a:p>
        </p:txBody>
      </p:sp>
      <p:sp>
        <p:nvSpPr>
          <p:cNvPr id="253" name="Google Shape;253;p38"/>
          <p:cNvSpPr txBox="1"/>
          <p:nvPr/>
        </p:nvSpPr>
        <p:spPr>
          <a:xfrm>
            <a:off x="7207700" y="2684225"/>
            <a:ext cx="7092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Poppins"/>
                <a:ea typeface="Poppins"/>
                <a:cs typeface="Poppins"/>
                <a:sym typeface="Poppins"/>
              </a:rPr>
              <a:t>15%</a:t>
            </a:r>
            <a:endParaRPr sz="2100">
              <a:solidFill>
                <a:srgbClr val="FFFFFF"/>
              </a:solidFill>
              <a:latin typeface="Poppins"/>
              <a:ea typeface="Poppins"/>
              <a:cs typeface="Poppins"/>
              <a:sym typeface="Poppins"/>
            </a:endParaRPr>
          </a:p>
        </p:txBody>
      </p:sp>
      <p:sp>
        <p:nvSpPr>
          <p:cNvPr id="254" name="Google Shape;254;p38"/>
          <p:cNvSpPr txBox="1"/>
          <p:nvPr/>
        </p:nvSpPr>
        <p:spPr>
          <a:xfrm>
            <a:off x="5070125" y="2539875"/>
            <a:ext cx="7092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5"/>
                </a:solidFill>
                <a:latin typeface="Poppins"/>
                <a:ea typeface="Poppins"/>
                <a:cs typeface="Poppins"/>
                <a:sym typeface="Poppins"/>
              </a:rPr>
              <a:t>50%</a:t>
            </a:r>
            <a:endParaRPr sz="2100">
              <a:solidFill>
                <a:schemeClr val="accent5"/>
              </a:solidFill>
              <a:latin typeface="Poppins"/>
              <a:ea typeface="Poppins"/>
              <a:cs typeface="Poppins"/>
              <a:sym typeface="Poppins"/>
            </a:endParaRPr>
          </a:p>
        </p:txBody>
      </p:sp>
      <p:sp>
        <p:nvSpPr>
          <p:cNvPr id="255" name="Google Shape;255;p38"/>
          <p:cNvSpPr txBox="1"/>
          <p:nvPr/>
        </p:nvSpPr>
        <p:spPr>
          <a:xfrm>
            <a:off x="1012350" y="4756500"/>
            <a:ext cx="7119300" cy="24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chemeClr val="lt1"/>
              </a:solidFill>
              <a:latin typeface="Poppins"/>
              <a:ea typeface="Poppins"/>
              <a:cs typeface="Poppins"/>
              <a:sym typeface="Poppins"/>
            </a:endParaRPr>
          </a:p>
        </p:txBody>
      </p:sp>
      <p:pic>
        <p:nvPicPr>
          <p:cNvPr id="256" name="Google Shape;256;p38"/>
          <p:cNvPicPr preferRelativeResize="0"/>
          <p:nvPr/>
        </p:nvPicPr>
        <p:blipFill>
          <a:blip r:embed="rId3">
            <a:alphaModFix/>
          </a:blip>
          <a:stretch>
            <a:fillRect/>
          </a:stretch>
        </p:blipFill>
        <p:spPr>
          <a:xfrm>
            <a:off x="1161150" y="2105650"/>
            <a:ext cx="6385151" cy="2835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40"/>
          <p:cNvPicPr preferRelativeResize="0"/>
          <p:nvPr/>
        </p:nvPicPr>
        <p:blipFill>
          <a:blip r:embed="rId3">
            <a:alphaModFix/>
          </a:blip>
          <a:stretch>
            <a:fillRect/>
          </a:stretch>
        </p:blipFill>
        <p:spPr>
          <a:xfrm>
            <a:off x="336050" y="1892175"/>
            <a:ext cx="3629925" cy="2353250"/>
          </a:xfrm>
          <a:prstGeom prst="rect">
            <a:avLst/>
          </a:prstGeom>
          <a:noFill/>
          <a:ln>
            <a:noFill/>
          </a:ln>
        </p:spPr>
      </p:pic>
      <p:sp>
        <p:nvSpPr>
          <p:cNvPr id="272" name="Google Shape;272;p40"/>
          <p:cNvSpPr txBox="1"/>
          <p:nvPr/>
        </p:nvSpPr>
        <p:spPr>
          <a:xfrm>
            <a:off x="741500" y="3559400"/>
            <a:ext cx="5074500" cy="354000"/>
          </a:xfrm>
          <a:prstGeom prst="rect">
            <a:avLst/>
          </a:prstGeom>
          <a:noFill/>
          <a:ln>
            <a:noFill/>
          </a:ln>
        </p:spPr>
        <p:txBody>
          <a:bodyPr spcFirstLastPara="1" wrap="square" lIns="91425" tIns="91425" rIns="91425" bIns="91425" anchor="t" anchorCtr="0">
            <a:spAutoFit/>
          </a:bodyPr>
          <a:lstStyle/>
          <a:p>
            <a:pPr marL="914400" lvl="0" indent="0" algn="l" rtl="0">
              <a:lnSpc>
                <a:spcPct val="106999"/>
              </a:lnSpc>
              <a:spcBef>
                <a:spcPts val="0"/>
              </a:spcBef>
              <a:spcAft>
                <a:spcPts val="800"/>
              </a:spcAft>
              <a:buNone/>
            </a:pPr>
            <a:endParaRPr sz="1100">
              <a:solidFill>
                <a:schemeClr val="accent6"/>
              </a:solidFill>
            </a:endParaRPr>
          </a:p>
        </p:txBody>
      </p:sp>
      <p:sp>
        <p:nvSpPr>
          <p:cNvPr id="273" name="Google Shape;273;p40"/>
          <p:cNvSpPr txBox="1"/>
          <p:nvPr/>
        </p:nvSpPr>
        <p:spPr>
          <a:xfrm>
            <a:off x="587625" y="4320800"/>
            <a:ext cx="3630000" cy="354000"/>
          </a:xfrm>
          <a:prstGeom prst="rect">
            <a:avLst/>
          </a:prstGeom>
          <a:noFill/>
          <a:ln>
            <a:noFill/>
          </a:ln>
        </p:spPr>
        <p:txBody>
          <a:bodyPr spcFirstLastPara="1" wrap="square" lIns="91425" tIns="91425" rIns="91425" bIns="91425" anchor="t" anchorCtr="0">
            <a:spAutoFit/>
          </a:bodyPr>
          <a:lstStyle/>
          <a:p>
            <a:pPr marL="0" lvl="0" indent="0" algn="l" rtl="0">
              <a:lnSpc>
                <a:spcPct val="106999"/>
              </a:lnSpc>
              <a:spcBef>
                <a:spcPts val="0"/>
              </a:spcBef>
              <a:spcAft>
                <a:spcPts val="800"/>
              </a:spcAft>
              <a:buNone/>
            </a:pPr>
            <a:r>
              <a:rPr lang="en" sz="1100" b="1">
                <a:solidFill>
                  <a:schemeClr val="accent6"/>
                </a:solidFill>
              </a:rPr>
              <a:t>No. images for 14 critical radiographic findings</a:t>
            </a:r>
            <a:endParaRPr sz="1100" b="1">
              <a:solidFill>
                <a:schemeClr val="accent6"/>
              </a:solidFill>
            </a:endParaRPr>
          </a:p>
        </p:txBody>
      </p:sp>
      <p:pic>
        <p:nvPicPr>
          <p:cNvPr id="274" name="Google Shape;274;p40"/>
          <p:cNvPicPr preferRelativeResize="0"/>
          <p:nvPr/>
        </p:nvPicPr>
        <p:blipFill>
          <a:blip r:embed="rId4">
            <a:alphaModFix/>
          </a:blip>
          <a:stretch>
            <a:fillRect/>
          </a:stretch>
        </p:blipFill>
        <p:spPr>
          <a:xfrm>
            <a:off x="4217626" y="1731700"/>
            <a:ext cx="4831708" cy="2513725"/>
          </a:xfrm>
          <a:prstGeom prst="rect">
            <a:avLst/>
          </a:prstGeom>
          <a:noFill/>
          <a:ln>
            <a:noFill/>
          </a:ln>
        </p:spPr>
      </p:pic>
      <p:sp>
        <p:nvSpPr>
          <p:cNvPr id="275" name="Google Shape;275;p40"/>
          <p:cNvSpPr txBox="1"/>
          <p:nvPr/>
        </p:nvSpPr>
        <p:spPr>
          <a:xfrm>
            <a:off x="0" y="310750"/>
            <a:ext cx="3589200" cy="51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latin typeface="Poppins"/>
                <a:ea typeface="Poppins"/>
                <a:cs typeface="Poppins"/>
                <a:sym typeface="Poppins"/>
              </a:rPr>
              <a:t>ABNORMALITY DETECTION</a:t>
            </a:r>
            <a:endParaRPr sz="2000" b="1">
              <a:solidFill>
                <a:srgbClr val="FFFFFF"/>
              </a:solidFill>
              <a:latin typeface="Poppins"/>
              <a:ea typeface="Poppins"/>
              <a:cs typeface="Poppins"/>
              <a:sym typeface="Poppins"/>
            </a:endParaRPr>
          </a:p>
        </p:txBody>
      </p:sp>
      <p:sp>
        <p:nvSpPr>
          <p:cNvPr id="276" name="Google Shape;276;p40"/>
          <p:cNvSpPr txBox="1"/>
          <p:nvPr/>
        </p:nvSpPr>
        <p:spPr>
          <a:xfrm>
            <a:off x="626900" y="980275"/>
            <a:ext cx="5303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Poppins"/>
                <a:ea typeface="Poppins"/>
                <a:cs typeface="Poppins"/>
                <a:sym typeface="Poppins"/>
              </a:rPr>
              <a:t>Data explorer</a:t>
            </a:r>
            <a:endParaRPr sz="2700" b="1">
              <a:solidFill>
                <a:schemeClr val="dk1"/>
              </a:solidFill>
              <a:latin typeface="Poppins"/>
              <a:ea typeface="Poppins"/>
              <a:cs typeface="Poppins"/>
              <a:sym typeface="Poppins"/>
            </a:endParaRPr>
          </a:p>
        </p:txBody>
      </p:sp>
      <p:sp>
        <p:nvSpPr>
          <p:cNvPr id="277" name="Google Shape;277;p40"/>
          <p:cNvSpPr txBox="1"/>
          <p:nvPr/>
        </p:nvSpPr>
        <p:spPr>
          <a:xfrm>
            <a:off x="5317725" y="4320800"/>
            <a:ext cx="4168500" cy="354000"/>
          </a:xfrm>
          <a:prstGeom prst="rect">
            <a:avLst/>
          </a:prstGeom>
          <a:noFill/>
          <a:ln>
            <a:noFill/>
          </a:ln>
        </p:spPr>
        <p:txBody>
          <a:bodyPr spcFirstLastPara="1" wrap="square" lIns="91425" tIns="91425" rIns="91425" bIns="91425" anchor="t" anchorCtr="0">
            <a:spAutoFit/>
          </a:bodyPr>
          <a:lstStyle/>
          <a:p>
            <a:pPr marL="0" lvl="0" indent="0" algn="l" rtl="0">
              <a:lnSpc>
                <a:spcPct val="106999"/>
              </a:lnSpc>
              <a:spcBef>
                <a:spcPts val="0"/>
              </a:spcBef>
              <a:spcAft>
                <a:spcPts val="800"/>
              </a:spcAft>
              <a:buNone/>
            </a:pPr>
            <a:r>
              <a:rPr lang="en" sz="1100" b="1">
                <a:solidFill>
                  <a:schemeClr val="accent6"/>
                </a:solidFill>
              </a:rPr>
              <a:t>No. critical radiographic findings per image</a:t>
            </a:r>
            <a:endParaRPr sz="1100" b="1">
              <a:solidFill>
                <a:schemeClr val="accent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subTitle" idx="3"/>
          </p:nvPr>
        </p:nvSpPr>
        <p:spPr>
          <a:xfrm>
            <a:off x="748550" y="539500"/>
            <a:ext cx="3177600" cy="3153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INPUT</a:t>
            </a:r>
            <a:endParaRPr>
              <a:solidFill>
                <a:srgbClr val="FFFFFF"/>
              </a:solidFill>
            </a:endParaRPr>
          </a:p>
        </p:txBody>
      </p:sp>
      <p:sp>
        <p:nvSpPr>
          <p:cNvPr id="262" name="Google Shape;262;p39"/>
          <p:cNvSpPr txBox="1">
            <a:spLocks noGrp="1"/>
          </p:cNvSpPr>
          <p:nvPr>
            <p:ph type="subTitle" idx="4"/>
          </p:nvPr>
        </p:nvSpPr>
        <p:spPr>
          <a:xfrm>
            <a:off x="4912775" y="539500"/>
            <a:ext cx="3177600" cy="3153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OUTPUT</a:t>
            </a:r>
            <a:endParaRPr>
              <a:solidFill>
                <a:srgbClr val="FFFFFF"/>
              </a:solidFill>
            </a:endParaRPr>
          </a:p>
        </p:txBody>
      </p:sp>
      <p:sp>
        <p:nvSpPr>
          <p:cNvPr id="264" name="Google Shape;264;p39"/>
          <p:cNvSpPr txBox="1"/>
          <p:nvPr/>
        </p:nvSpPr>
        <p:spPr>
          <a:xfrm>
            <a:off x="713050" y="4434075"/>
            <a:ext cx="3442500" cy="51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lt1"/>
                </a:solidFill>
                <a:latin typeface="Poppins"/>
                <a:ea typeface="Poppins"/>
                <a:cs typeface="Poppins"/>
                <a:sym typeface="Poppins"/>
              </a:rPr>
              <a:t>X-ray images in .PNG format</a:t>
            </a:r>
            <a:endParaRPr sz="1800" dirty="0">
              <a:solidFill>
                <a:schemeClr val="lt1"/>
              </a:solidFill>
              <a:latin typeface="Poppins"/>
              <a:ea typeface="Poppins"/>
              <a:cs typeface="Poppins"/>
              <a:sym typeface="Poppins"/>
            </a:endParaRPr>
          </a:p>
        </p:txBody>
      </p:sp>
      <p:sp>
        <p:nvSpPr>
          <p:cNvPr id="265" name="Google Shape;265;p39"/>
          <p:cNvSpPr txBox="1"/>
          <p:nvPr/>
        </p:nvSpPr>
        <p:spPr>
          <a:xfrm>
            <a:off x="5090375" y="4434075"/>
            <a:ext cx="3000000" cy="39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a:solidFill>
                <a:srgbClr val="FFFFFF"/>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B1FEB5D9-E419-4542-AE72-C4D0B9301CC9}"/>
              </a:ext>
            </a:extLst>
          </p:cNvPr>
          <p:cNvPicPr>
            <a:picLocks noChangeAspect="1"/>
          </p:cNvPicPr>
          <p:nvPr/>
        </p:nvPicPr>
        <p:blipFill>
          <a:blip r:embed="rId3"/>
          <a:stretch>
            <a:fillRect/>
          </a:stretch>
        </p:blipFill>
        <p:spPr>
          <a:xfrm>
            <a:off x="4813465" y="1192734"/>
            <a:ext cx="3376219" cy="3133325"/>
          </a:xfrm>
          <a:prstGeom prst="rect">
            <a:avLst/>
          </a:prstGeom>
        </p:spPr>
      </p:pic>
      <p:pic>
        <p:nvPicPr>
          <p:cNvPr id="7" name="Picture 6">
            <a:extLst>
              <a:ext uri="{FF2B5EF4-FFF2-40B4-BE49-F238E27FC236}">
                <a16:creationId xmlns:a16="http://schemas.microsoft.com/office/drawing/2014/main" id="{34A6A3EC-37D0-4EE3-AB5B-551E9818344D}"/>
              </a:ext>
            </a:extLst>
          </p:cNvPr>
          <p:cNvPicPr>
            <a:picLocks noChangeAspect="1"/>
          </p:cNvPicPr>
          <p:nvPr/>
        </p:nvPicPr>
        <p:blipFill>
          <a:blip r:embed="rId4"/>
          <a:stretch>
            <a:fillRect/>
          </a:stretch>
        </p:blipFill>
        <p:spPr>
          <a:xfrm>
            <a:off x="665200" y="1192734"/>
            <a:ext cx="3359150" cy="3133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37"/>
          <p:cNvPicPr preferRelativeResize="0"/>
          <p:nvPr/>
        </p:nvPicPr>
        <p:blipFill rotWithShape="1">
          <a:blip r:embed="rId3">
            <a:alphaModFix/>
          </a:blip>
          <a:srcRect r="1448" b="19717"/>
          <a:stretch/>
        </p:blipFill>
        <p:spPr>
          <a:xfrm>
            <a:off x="0" y="414500"/>
            <a:ext cx="3055620" cy="536950"/>
          </a:xfrm>
          <a:prstGeom prst="rect">
            <a:avLst/>
          </a:prstGeom>
          <a:noFill/>
          <a:ln>
            <a:noFill/>
          </a:ln>
        </p:spPr>
      </p:pic>
      <p:sp>
        <p:nvSpPr>
          <p:cNvPr id="244" name="Google Shape;244;p37"/>
          <p:cNvSpPr txBox="1"/>
          <p:nvPr/>
        </p:nvSpPr>
        <p:spPr>
          <a:xfrm>
            <a:off x="129100" y="405925"/>
            <a:ext cx="292652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FFFFFF"/>
                </a:solidFill>
                <a:latin typeface="Poppins"/>
                <a:ea typeface="Poppins"/>
                <a:cs typeface="Poppins"/>
                <a:sym typeface="Poppins"/>
              </a:rPr>
              <a:t>REAL AB-LUNG</a:t>
            </a:r>
          </a:p>
        </p:txBody>
      </p:sp>
      <p:pic>
        <p:nvPicPr>
          <p:cNvPr id="6" name="Picture 5">
            <a:extLst>
              <a:ext uri="{FF2B5EF4-FFF2-40B4-BE49-F238E27FC236}">
                <a16:creationId xmlns:a16="http://schemas.microsoft.com/office/drawing/2014/main" id="{8E14DC85-9AC8-4834-B8ED-21EBB7E96880}"/>
              </a:ext>
            </a:extLst>
          </p:cNvPr>
          <p:cNvPicPr>
            <a:picLocks noChangeAspect="1"/>
          </p:cNvPicPr>
          <p:nvPr/>
        </p:nvPicPr>
        <p:blipFill>
          <a:blip r:embed="rId4"/>
          <a:stretch>
            <a:fillRect/>
          </a:stretch>
        </p:blipFill>
        <p:spPr>
          <a:xfrm>
            <a:off x="3467562" y="1382915"/>
            <a:ext cx="2572179" cy="2882985"/>
          </a:xfrm>
          <a:prstGeom prst="rect">
            <a:avLst/>
          </a:prstGeom>
        </p:spPr>
      </p:pic>
      <p:pic>
        <p:nvPicPr>
          <p:cNvPr id="8" name="Picture 7">
            <a:extLst>
              <a:ext uri="{FF2B5EF4-FFF2-40B4-BE49-F238E27FC236}">
                <a16:creationId xmlns:a16="http://schemas.microsoft.com/office/drawing/2014/main" id="{7C302790-7A4F-4305-A16A-827247CECA1C}"/>
              </a:ext>
            </a:extLst>
          </p:cNvPr>
          <p:cNvPicPr>
            <a:picLocks noChangeAspect="1"/>
          </p:cNvPicPr>
          <p:nvPr/>
        </p:nvPicPr>
        <p:blipFill>
          <a:blip r:embed="rId5"/>
          <a:stretch>
            <a:fillRect/>
          </a:stretch>
        </p:blipFill>
        <p:spPr>
          <a:xfrm>
            <a:off x="505834" y="1382915"/>
            <a:ext cx="2626834" cy="2897122"/>
          </a:xfrm>
          <a:prstGeom prst="rect">
            <a:avLst/>
          </a:prstGeom>
        </p:spPr>
      </p:pic>
      <p:pic>
        <p:nvPicPr>
          <p:cNvPr id="10" name="Picture 9">
            <a:extLst>
              <a:ext uri="{FF2B5EF4-FFF2-40B4-BE49-F238E27FC236}">
                <a16:creationId xmlns:a16="http://schemas.microsoft.com/office/drawing/2014/main" id="{F9B10876-DED0-4A33-80AC-2B5F3A1D8685}"/>
              </a:ext>
            </a:extLst>
          </p:cNvPr>
          <p:cNvPicPr>
            <a:picLocks noChangeAspect="1"/>
          </p:cNvPicPr>
          <p:nvPr/>
        </p:nvPicPr>
        <p:blipFill>
          <a:blip r:embed="rId6"/>
          <a:stretch>
            <a:fillRect/>
          </a:stretch>
        </p:blipFill>
        <p:spPr>
          <a:xfrm>
            <a:off x="6214533" y="1382913"/>
            <a:ext cx="2319867" cy="2899833"/>
          </a:xfrm>
          <a:prstGeom prst="rect">
            <a:avLst/>
          </a:prstGeom>
        </p:spPr>
      </p:pic>
    </p:spTree>
    <p:extLst>
      <p:ext uri="{BB962C8B-B14F-4D97-AF65-F5344CB8AC3E}">
        <p14:creationId xmlns:p14="http://schemas.microsoft.com/office/powerpoint/2010/main" val="656172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4185588" y="400525"/>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Unet to segment Vin-BigData </a:t>
            </a:r>
            <a:endParaRPr sz="2400"/>
          </a:p>
          <a:p>
            <a:pPr marL="0" lvl="0" indent="0" algn="l" rtl="0">
              <a:spcBef>
                <a:spcPts val="0"/>
              </a:spcBef>
              <a:spcAft>
                <a:spcPts val="0"/>
              </a:spcAft>
              <a:buNone/>
            </a:pPr>
            <a:r>
              <a:rPr lang="en" sz="2400"/>
              <a:t>Check X-ray</a:t>
            </a:r>
            <a:endParaRPr sz="2400"/>
          </a:p>
        </p:txBody>
      </p:sp>
      <p:pic>
        <p:nvPicPr>
          <p:cNvPr id="243" name="Google Shape;243;p37"/>
          <p:cNvPicPr preferRelativeResize="0"/>
          <p:nvPr/>
        </p:nvPicPr>
        <p:blipFill rotWithShape="1">
          <a:blip r:embed="rId3">
            <a:alphaModFix/>
          </a:blip>
          <a:srcRect r="1448" b="19717"/>
          <a:stretch/>
        </p:blipFill>
        <p:spPr>
          <a:xfrm>
            <a:off x="0" y="414500"/>
            <a:ext cx="4050750" cy="536950"/>
          </a:xfrm>
          <a:prstGeom prst="rect">
            <a:avLst/>
          </a:prstGeom>
          <a:noFill/>
          <a:ln>
            <a:noFill/>
          </a:ln>
        </p:spPr>
      </p:pic>
      <p:sp>
        <p:nvSpPr>
          <p:cNvPr id="244" name="Google Shape;244;p37"/>
          <p:cNvSpPr txBox="1"/>
          <p:nvPr/>
        </p:nvSpPr>
        <p:spPr>
          <a:xfrm>
            <a:off x="129100" y="405925"/>
            <a:ext cx="4050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Poppins"/>
                <a:ea typeface="Poppins"/>
                <a:cs typeface="Poppins"/>
                <a:sym typeface="Poppins"/>
              </a:rPr>
              <a:t>LUNG  SEGMENTATION</a:t>
            </a:r>
            <a:endParaRPr sz="2400" b="1">
              <a:solidFill>
                <a:srgbClr val="FFFFFF"/>
              </a:solidFill>
              <a:latin typeface="Poppins"/>
              <a:ea typeface="Poppins"/>
              <a:cs typeface="Poppins"/>
              <a:sym typeface="Poppins"/>
            </a:endParaRPr>
          </a:p>
        </p:txBody>
      </p:sp>
      <p:pic>
        <p:nvPicPr>
          <p:cNvPr id="245" name="Google Shape;245;p37"/>
          <p:cNvPicPr preferRelativeResize="0"/>
          <p:nvPr/>
        </p:nvPicPr>
        <p:blipFill>
          <a:blip r:embed="rId4">
            <a:alphaModFix/>
          </a:blip>
          <a:stretch>
            <a:fillRect/>
          </a:stretch>
        </p:blipFill>
        <p:spPr>
          <a:xfrm>
            <a:off x="685800" y="1112425"/>
            <a:ext cx="3696797" cy="3878676"/>
          </a:xfrm>
          <a:prstGeom prst="rect">
            <a:avLst/>
          </a:prstGeom>
          <a:noFill/>
          <a:ln>
            <a:noFill/>
          </a:ln>
        </p:spPr>
      </p:pic>
      <p:pic>
        <p:nvPicPr>
          <p:cNvPr id="246" name="Google Shape;246;p37"/>
          <p:cNvPicPr preferRelativeResize="0"/>
          <p:nvPr/>
        </p:nvPicPr>
        <p:blipFill>
          <a:blip r:embed="rId5">
            <a:alphaModFix/>
          </a:blip>
          <a:stretch>
            <a:fillRect/>
          </a:stretch>
        </p:blipFill>
        <p:spPr>
          <a:xfrm>
            <a:off x="4534997" y="1117825"/>
            <a:ext cx="3691649" cy="3873275"/>
          </a:xfrm>
          <a:prstGeom prst="rect">
            <a:avLst/>
          </a:prstGeom>
          <a:noFill/>
          <a:ln>
            <a:noFill/>
          </a:ln>
        </p:spPr>
      </p:pic>
    </p:spTree>
    <p:extLst>
      <p:ext uri="{BB962C8B-B14F-4D97-AF65-F5344CB8AC3E}">
        <p14:creationId xmlns:p14="http://schemas.microsoft.com/office/powerpoint/2010/main" val="243125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37"/>
          <p:cNvPicPr preferRelativeResize="0"/>
          <p:nvPr/>
        </p:nvPicPr>
        <p:blipFill rotWithShape="1">
          <a:blip r:embed="rId3">
            <a:alphaModFix/>
          </a:blip>
          <a:srcRect r="1448" b="19717"/>
          <a:stretch/>
        </p:blipFill>
        <p:spPr>
          <a:xfrm>
            <a:off x="0" y="414500"/>
            <a:ext cx="3055620" cy="536950"/>
          </a:xfrm>
          <a:prstGeom prst="rect">
            <a:avLst/>
          </a:prstGeom>
          <a:noFill/>
          <a:ln>
            <a:noFill/>
          </a:ln>
        </p:spPr>
      </p:pic>
      <p:sp>
        <p:nvSpPr>
          <p:cNvPr id="244" name="Google Shape;244;p37"/>
          <p:cNvSpPr txBox="1"/>
          <p:nvPr/>
        </p:nvSpPr>
        <p:spPr>
          <a:xfrm>
            <a:off x="129100" y="405925"/>
            <a:ext cx="292652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400" b="1" dirty="0">
                <a:solidFill>
                  <a:srgbClr val="FFFFFF"/>
                </a:solidFill>
                <a:latin typeface="Poppins"/>
                <a:ea typeface="Poppins"/>
                <a:cs typeface="Poppins"/>
                <a:sym typeface="Poppins"/>
              </a:rPr>
              <a:t>RECOVER MASK</a:t>
            </a:r>
            <a:endParaRPr lang="en-US" sz="2400" b="1" dirty="0">
              <a:solidFill>
                <a:srgbClr val="FFFFFF"/>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207CC2C6-2603-4180-81CD-A5C179AD3732}"/>
              </a:ext>
            </a:extLst>
          </p:cNvPr>
          <p:cNvPicPr>
            <a:picLocks noChangeAspect="1"/>
          </p:cNvPicPr>
          <p:nvPr/>
        </p:nvPicPr>
        <p:blipFill>
          <a:blip r:embed="rId4"/>
          <a:stretch>
            <a:fillRect/>
          </a:stretch>
        </p:blipFill>
        <p:spPr>
          <a:xfrm>
            <a:off x="497312" y="1748662"/>
            <a:ext cx="8149375" cy="209181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37"/>
          <p:cNvPicPr preferRelativeResize="0"/>
          <p:nvPr/>
        </p:nvPicPr>
        <p:blipFill rotWithShape="1">
          <a:blip r:embed="rId3">
            <a:alphaModFix/>
          </a:blip>
          <a:srcRect r="1448" b="19717"/>
          <a:stretch/>
        </p:blipFill>
        <p:spPr>
          <a:xfrm>
            <a:off x="0" y="414500"/>
            <a:ext cx="1879600" cy="838568"/>
          </a:xfrm>
          <a:prstGeom prst="rect">
            <a:avLst/>
          </a:prstGeom>
          <a:noFill/>
          <a:ln>
            <a:noFill/>
          </a:ln>
        </p:spPr>
      </p:pic>
      <p:sp>
        <p:nvSpPr>
          <p:cNvPr id="244" name="Google Shape;244;p37"/>
          <p:cNvSpPr txBox="1"/>
          <p:nvPr/>
        </p:nvSpPr>
        <p:spPr>
          <a:xfrm>
            <a:off x="129100" y="405925"/>
            <a:ext cx="1615033"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400" b="1" dirty="0">
                <a:solidFill>
                  <a:srgbClr val="FFFFFF"/>
                </a:solidFill>
                <a:latin typeface="Poppins"/>
                <a:ea typeface="Poppins"/>
                <a:cs typeface="Poppins"/>
                <a:sym typeface="Poppins"/>
              </a:rPr>
              <a:t>RECOVER </a:t>
            </a:r>
            <a:endParaRPr lang="en-US" sz="2400" b="1" dirty="0">
              <a:solidFill>
                <a:srgbClr val="FFFFFF"/>
              </a:solidFill>
              <a:latin typeface="Poppins"/>
              <a:ea typeface="Poppins"/>
              <a:cs typeface="Poppins"/>
              <a:sym typeface="Poppins"/>
            </a:endParaRPr>
          </a:p>
          <a:p>
            <a:pPr marL="0" lvl="0" indent="0" algn="l" rtl="0">
              <a:spcBef>
                <a:spcPts val="0"/>
              </a:spcBef>
              <a:spcAft>
                <a:spcPts val="0"/>
              </a:spcAft>
              <a:buNone/>
            </a:pPr>
            <a:r>
              <a:rPr lang="vi-VN" sz="2400" b="1" dirty="0">
                <a:solidFill>
                  <a:srgbClr val="FFFFFF"/>
                </a:solidFill>
                <a:latin typeface="Poppins"/>
                <a:ea typeface="Poppins"/>
                <a:cs typeface="Poppins"/>
                <a:sym typeface="Poppins"/>
              </a:rPr>
              <a:t>MASK</a:t>
            </a:r>
            <a:endParaRPr lang="en-US" sz="2400" b="1" dirty="0">
              <a:solidFill>
                <a:srgbClr val="FFFFFF"/>
              </a:solidFill>
              <a:latin typeface="Poppins"/>
              <a:ea typeface="Poppins"/>
              <a:cs typeface="Poppins"/>
              <a:sym typeface="Poppins"/>
            </a:endParaRPr>
          </a:p>
        </p:txBody>
      </p:sp>
      <p:pic>
        <p:nvPicPr>
          <p:cNvPr id="6" name="image7.png">
            <a:extLst>
              <a:ext uri="{FF2B5EF4-FFF2-40B4-BE49-F238E27FC236}">
                <a16:creationId xmlns:a16="http://schemas.microsoft.com/office/drawing/2014/main" id="{7DDB17AD-CE6A-48F2-911B-E999A0AB8284}"/>
              </a:ext>
            </a:extLst>
          </p:cNvPr>
          <p:cNvPicPr/>
          <p:nvPr/>
        </p:nvPicPr>
        <p:blipFill>
          <a:blip r:embed="rId4"/>
          <a:srcRect/>
          <a:stretch>
            <a:fillRect/>
          </a:stretch>
        </p:blipFill>
        <p:spPr>
          <a:xfrm>
            <a:off x="2570109" y="405924"/>
            <a:ext cx="5058358" cy="4445475"/>
          </a:xfrm>
          <a:prstGeom prst="rect">
            <a:avLst/>
          </a:prstGeom>
          <a:ln/>
        </p:spPr>
      </p:pic>
    </p:spTree>
    <p:extLst>
      <p:ext uri="{BB962C8B-B14F-4D97-AF65-F5344CB8AC3E}">
        <p14:creationId xmlns:p14="http://schemas.microsoft.com/office/powerpoint/2010/main" val="3926511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p:nvPr/>
        </p:nvSpPr>
        <p:spPr>
          <a:xfrm>
            <a:off x="968200" y="1441525"/>
            <a:ext cx="360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58" name="Google Shape;158;p28"/>
          <p:cNvSpPr txBox="1">
            <a:spLocks noGrp="1"/>
          </p:cNvSpPr>
          <p:nvPr>
            <p:ph type="body" idx="1"/>
          </p:nvPr>
        </p:nvSpPr>
        <p:spPr>
          <a:xfrm>
            <a:off x="847825" y="1310475"/>
            <a:ext cx="5703900" cy="3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PROBLEM</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LUNG SEGMENTATION WITH U-NET MODEL</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ABNORMALITY DETECTION WITH DENOISING AUTOENCODER</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FUTURE WORK</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REFERENCES</a:t>
            </a:r>
            <a:endParaRPr b="1"/>
          </a:p>
          <a:p>
            <a:pPr marL="0" lvl="0" indent="0" algn="l" rtl="0">
              <a:spcBef>
                <a:spcPts val="0"/>
              </a:spcBef>
              <a:spcAft>
                <a:spcPts val="0"/>
              </a:spcAft>
              <a:buNone/>
            </a:pPr>
            <a:endParaRPr/>
          </a:p>
        </p:txBody>
      </p:sp>
      <p:pic>
        <p:nvPicPr>
          <p:cNvPr id="159" name="Google Shape;159;p28"/>
          <p:cNvPicPr preferRelativeResize="0"/>
          <p:nvPr/>
        </p:nvPicPr>
        <p:blipFill rotWithShape="1">
          <a:blip r:embed="rId3">
            <a:alphaModFix/>
          </a:blip>
          <a:srcRect r="1448" b="19717"/>
          <a:stretch/>
        </p:blipFill>
        <p:spPr>
          <a:xfrm>
            <a:off x="0" y="414500"/>
            <a:ext cx="4050750" cy="536950"/>
          </a:xfrm>
          <a:prstGeom prst="rect">
            <a:avLst/>
          </a:prstGeom>
          <a:noFill/>
          <a:ln>
            <a:noFill/>
          </a:ln>
        </p:spPr>
      </p:pic>
      <p:sp>
        <p:nvSpPr>
          <p:cNvPr id="160" name="Google Shape;160;p28"/>
          <p:cNvSpPr txBox="1"/>
          <p:nvPr/>
        </p:nvSpPr>
        <p:spPr>
          <a:xfrm>
            <a:off x="713225" y="414500"/>
            <a:ext cx="5426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accent6"/>
              </a:buClr>
              <a:buSzPts val="1100"/>
              <a:buFont typeface="Arial"/>
              <a:buNone/>
            </a:pPr>
            <a:r>
              <a:rPr lang="en" sz="2400" b="1">
                <a:solidFill>
                  <a:srgbClr val="FFFFFF"/>
                </a:solidFill>
                <a:latin typeface="Poppins"/>
                <a:ea typeface="Poppins"/>
                <a:cs typeface="Poppins"/>
                <a:sym typeface="Poppins"/>
              </a:rPr>
              <a:t>Table of Contents</a:t>
            </a:r>
            <a:endParaRPr sz="2400" b="1">
              <a:solidFill>
                <a:srgbClr val="FFFFFF"/>
              </a:solidFill>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37"/>
          <p:cNvPicPr preferRelativeResize="0"/>
          <p:nvPr/>
        </p:nvPicPr>
        <p:blipFill rotWithShape="1">
          <a:blip r:embed="rId3">
            <a:alphaModFix/>
          </a:blip>
          <a:srcRect r="1448" b="19717"/>
          <a:stretch/>
        </p:blipFill>
        <p:spPr>
          <a:xfrm>
            <a:off x="0" y="414500"/>
            <a:ext cx="5599430" cy="536950"/>
          </a:xfrm>
          <a:prstGeom prst="rect">
            <a:avLst/>
          </a:prstGeom>
          <a:noFill/>
          <a:ln>
            <a:noFill/>
          </a:ln>
        </p:spPr>
      </p:pic>
      <p:sp>
        <p:nvSpPr>
          <p:cNvPr id="244" name="Google Shape;244;p37"/>
          <p:cNvSpPr txBox="1"/>
          <p:nvPr/>
        </p:nvSpPr>
        <p:spPr>
          <a:xfrm>
            <a:off x="98620" y="419542"/>
            <a:ext cx="464864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400" b="1" dirty="0">
                <a:solidFill>
                  <a:srgbClr val="FFFFFF"/>
                </a:solidFill>
                <a:latin typeface="Poppins"/>
                <a:ea typeface="Poppins"/>
                <a:cs typeface="Poppins"/>
                <a:sym typeface="Poppins"/>
              </a:rPr>
              <a:t>VIEW DATA: NORMAL </a:t>
            </a:r>
            <a:endParaRPr sz="2400" b="1" dirty="0">
              <a:solidFill>
                <a:srgbClr val="FFFFFF"/>
              </a:solidFill>
              <a:latin typeface="Poppins"/>
              <a:ea typeface="Poppins"/>
              <a:cs typeface="Poppins"/>
              <a:sym typeface="Poppins"/>
            </a:endParaRPr>
          </a:p>
        </p:txBody>
      </p:sp>
      <p:pic>
        <p:nvPicPr>
          <p:cNvPr id="1026" name="image3.png">
            <a:extLst>
              <a:ext uri="{FF2B5EF4-FFF2-40B4-BE49-F238E27FC236}">
                <a16:creationId xmlns:a16="http://schemas.microsoft.com/office/drawing/2014/main" id="{0E6CE7A3-60C1-4FD5-86CA-E039BD1B3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 y="1538215"/>
            <a:ext cx="3268133" cy="3185743"/>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12.png">
            <a:extLst>
              <a:ext uri="{FF2B5EF4-FFF2-40B4-BE49-F238E27FC236}">
                <a16:creationId xmlns:a16="http://schemas.microsoft.com/office/drawing/2014/main" id="{AF447C25-FD60-4D6E-8A43-98016564C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0733" y="1538215"/>
            <a:ext cx="4951752" cy="318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918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37"/>
          <p:cNvPicPr preferRelativeResize="0"/>
          <p:nvPr/>
        </p:nvPicPr>
        <p:blipFill rotWithShape="1">
          <a:blip r:embed="rId3">
            <a:alphaModFix/>
          </a:blip>
          <a:srcRect r="1448" b="19717"/>
          <a:stretch/>
        </p:blipFill>
        <p:spPr>
          <a:xfrm>
            <a:off x="0" y="414500"/>
            <a:ext cx="6073140" cy="536950"/>
          </a:xfrm>
          <a:prstGeom prst="rect">
            <a:avLst/>
          </a:prstGeom>
          <a:noFill/>
          <a:ln>
            <a:noFill/>
          </a:ln>
        </p:spPr>
      </p:pic>
      <p:sp>
        <p:nvSpPr>
          <p:cNvPr id="244" name="Google Shape;244;p37"/>
          <p:cNvSpPr txBox="1"/>
          <p:nvPr/>
        </p:nvSpPr>
        <p:spPr>
          <a:xfrm>
            <a:off x="129100" y="405925"/>
            <a:ext cx="529634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400" b="1" dirty="0">
                <a:solidFill>
                  <a:srgbClr val="FFFFFF"/>
                </a:solidFill>
                <a:latin typeface="Poppins"/>
                <a:ea typeface="Poppins"/>
                <a:cs typeface="Poppins"/>
                <a:sym typeface="Poppins"/>
              </a:rPr>
              <a:t>VIEW DATA: ABNORMAL LUNG</a:t>
            </a:r>
            <a:endParaRPr sz="2400" b="1" dirty="0">
              <a:solidFill>
                <a:srgbClr val="FFFFFF"/>
              </a:solidFill>
              <a:latin typeface="Poppins"/>
              <a:ea typeface="Poppins"/>
              <a:cs typeface="Poppins"/>
              <a:sym typeface="Poppins"/>
            </a:endParaRPr>
          </a:p>
        </p:txBody>
      </p:sp>
      <p:pic>
        <p:nvPicPr>
          <p:cNvPr id="2050" name="image17.png">
            <a:extLst>
              <a:ext uri="{FF2B5EF4-FFF2-40B4-BE49-F238E27FC236}">
                <a16:creationId xmlns:a16="http://schemas.microsoft.com/office/drawing/2014/main" id="{D75ECB2A-4604-4374-8BF4-3F22E1914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13" y="1171119"/>
            <a:ext cx="3635587" cy="3273983"/>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1.png">
            <a:extLst>
              <a:ext uri="{FF2B5EF4-FFF2-40B4-BE49-F238E27FC236}">
                <a16:creationId xmlns:a16="http://schemas.microsoft.com/office/drawing/2014/main" id="{0ECBC24C-E427-4F0F-8E19-4CB1B9A29F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2186" y="1606016"/>
            <a:ext cx="4453468" cy="283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317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37"/>
          <p:cNvPicPr preferRelativeResize="0"/>
          <p:nvPr/>
        </p:nvPicPr>
        <p:blipFill rotWithShape="1">
          <a:blip r:embed="rId3">
            <a:alphaModFix/>
          </a:blip>
          <a:srcRect r="1448" b="19717"/>
          <a:stretch/>
        </p:blipFill>
        <p:spPr>
          <a:xfrm>
            <a:off x="0" y="414500"/>
            <a:ext cx="4050750" cy="536950"/>
          </a:xfrm>
          <a:prstGeom prst="rect">
            <a:avLst/>
          </a:prstGeom>
          <a:noFill/>
          <a:ln>
            <a:noFill/>
          </a:ln>
        </p:spPr>
      </p:pic>
      <p:sp>
        <p:nvSpPr>
          <p:cNvPr id="244" name="Google Shape;244;p37"/>
          <p:cNvSpPr txBox="1"/>
          <p:nvPr/>
        </p:nvSpPr>
        <p:spPr>
          <a:xfrm>
            <a:off x="129100" y="405925"/>
            <a:ext cx="4050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400" b="1" dirty="0">
                <a:solidFill>
                  <a:srgbClr val="FFFFFF"/>
                </a:solidFill>
                <a:latin typeface="Poppins"/>
                <a:ea typeface="Poppins"/>
                <a:cs typeface="Poppins"/>
                <a:sym typeface="Poppins"/>
              </a:rPr>
              <a:t>VIEW DATA: ABNORMAL</a:t>
            </a:r>
            <a:endParaRPr sz="2400" b="1" dirty="0">
              <a:solidFill>
                <a:srgbClr val="FFFFFF"/>
              </a:solidFill>
              <a:latin typeface="Poppins"/>
              <a:ea typeface="Poppins"/>
              <a:cs typeface="Poppins"/>
              <a:sym typeface="Poppins"/>
            </a:endParaRPr>
          </a:p>
        </p:txBody>
      </p:sp>
      <p:pic>
        <p:nvPicPr>
          <p:cNvPr id="3074" name="image8.png">
            <a:extLst>
              <a:ext uri="{FF2B5EF4-FFF2-40B4-BE49-F238E27FC236}">
                <a16:creationId xmlns:a16="http://schemas.microsoft.com/office/drawing/2014/main" id="{1AF2865E-0A8E-46B3-B7B7-E057F3A79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67" y="1438511"/>
            <a:ext cx="3251200" cy="3206966"/>
          </a:xfrm>
          <a:prstGeom prst="rect">
            <a:avLst/>
          </a:prstGeom>
          <a:noFill/>
          <a:extLst>
            <a:ext uri="{909E8E84-426E-40DD-AFC4-6F175D3DCCD1}">
              <a14:hiddenFill xmlns:a14="http://schemas.microsoft.com/office/drawing/2010/main">
                <a:solidFill>
                  <a:srgbClr val="FFFFFF"/>
                </a:solidFill>
              </a14:hiddenFill>
            </a:ext>
          </a:extLst>
        </p:spPr>
      </p:pic>
      <p:pic>
        <p:nvPicPr>
          <p:cNvPr id="3073" name="image10.png">
            <a:extLst>
              <a:ext uri="{FF2B5EF4-FFF2-40B4-BE49-F238E27FC236}">
                <a16:creationId xmlns:a16="http://schemas.microsoft.com/office/drawing/2014/main" id="{754F9A86-4AC1-41A5-9FCC-4EB5A15C2A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2545" y="1438512"/>
            <a:ext cx="4800611" cy="320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3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37"/>
          <p:cNvPicPr preferRelativeResize="0"/>
          <p:nvPr/>
        </p:nvPicPr>
        <p:blipFill rotWithShape="1">
          <a:blip r:embed="rId3">
            <a:alphaModFix/>
          </a:blip>
          <a:srcRect r="1448" b="19717"/>
          <a:stretch/>
        </p:blipFill>
        <p:spPr>
          <a:xfrm>
            <a:off x="0" y="414500"/>
            <a:ext cx="3055620" cy="536950"/>
          </a:xfrm>
          <a:prstGeom prst="rect">
            <a:avLst/>
          </a:prstGeom>
          <a:noFill/>
          <a:ln>
            <a:noFill/>
          </a:ln>
        </p:spPr>
      </p:pic>
      <p:sp>
        <p:nvSpPr>
          <p:cNvPr id="244" name="Google Shape;244;p37"/>
          <p:cNvSpPr txBox="1"/>
          <p:nvPr/>
        </p:nvSpPr>
        <p:spPr>
          <a:xfrm>
            <a:off x="129100" y="405925"/>
            <a:ext cx="292652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400" b="1" dirty="0">
                <a:solidFill>
                  <a:srgbClr val="FFFFFF"/>
                </a:solidFill>
                <a:latin typeface="Poppins"/>
                <a:ea typeface="Poppins"/>
                <a:cs typeface="Poppins"/>
                <a:sym typeface="Poppins"/>
              </a:rPr>
              <a:t>RECOVER LUNG</a:t>
            </a:r>
            <a:endParaRPr lang="en-US" sz="2400" b="1" dirty="0">
              <a:solidFill>
                <a:srgbClr val="FFFFFF"/>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25ECB3C1-14FE-4123-AE2D-A63131D6DE89}"/>
              </a:ext>
            </a:extLst>
          </p:cNvPr>
          <p:cNvPicPr>
            <a:picLocks noChangeAspect="1"/>
          </p:cNvPicPr>
          <p:nvPr/>
        </p:nvPicPr>
        <p:blipFill>
          <a:blip r:embed="rId4"/>
          <a:stretch>
            <a:fillRect/>
          </a:stretch>
        </p:blipFill>
        <p:spPr>
          <a:xfrm>
            <a:off x="129100" y="1504670"/>
            <a:ext cx="8747760" cy="2426971"/>
          </a:xfrm>
          <a:prstGeom prst="rect">
            <a:avLst/>
          </a:prstGeom>
        </p:spPr>
      </p:pic>
    </p:spTree>
    <p:extLst>
      <p:ext uri="{BB962C8B-B14F-4D97-AF65-F5344CB8AC3E}">
        <p14:creationId xmlns:p14="http://schemas.microsoft.com/office/powerpoint/2010/main" val="737931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37"/>
          <p:cNvPicPr preferRelativeResize="0"/>
          <p:nvPr/>
        </p:nvPicPr>
        <p:blipFill rotWithShape="1">
          <a:blip r:embed="rId3">
            <a:alphaModFix/>
          </a:blip>
          <a:srcRect r="1448" b="19717"/>
          <a:stretch/>
        </p:blipFill>
        <p:spPr>
          <a:xfrm>
            <a:off x="0" y="414500"/>
            <a:ext cx="3055620" cy="536950"/>
          </a:xfrm>
          <a:prstGeom prst="rect">
            <a:avLst/>
          </a:prstGeom>
          <a:noFill/>
          <a:ln>
            <a:noFill/>
          </a:ln>
        </p:spPr>
      </p:pic>
      <p:sp>
        <p:nvSpPr>
          <p:cNvPr id="244" name="Google Shape;244;p37"/>
          <p:cNvSpPr txBox="1"/>
          <p:nvPr/>
        </p:nvSpPr>
        <p:spPr>
          <a:xfrm>
            <a:off x="129100" y="405925"/>
            <a:ext cx="292652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400" b="1" dirty="0">
                <a:solidFill>
                  <a:srgbClr val="FFFFFF"/>
                </a:solidFill>
                <a:latin typeface="Poppins"/>
                <a:ea typeface="Poppins"/>
                <a:cs typeface="Poppins"/>
                <a:sym typeface="Poppins"/>
              </a:rPr>
              <a:t>RECOVER LUNG</a:t>
            </a:r>
            <a:endParaRPr lang="en-US" sz="2400" b="1" dirty="0">
              <a:solidFill>
                <a:srgbClr val="FFFFFF"/>
              </a:solidFill>
              <a:latin typeface="Poppins"/>
              <a:ea typeface="Poppins"/>
              <a:cs typeface="Poppins"/>
              <a:sym typeface="Poppins"/>
            </a:endParaRPr>
          </a:p>
        </p:txBody>
      </p:sp>
      <p:pic>
        <p:nvPicPr>
          <p:cNvPr id="9" name="Picture 8">
            <a:extLst>
              <a:ext uri="{FF2B5EF4-FFF2-40B4-BE49-F238E27FC236}">
                <a16:creationId xmlns:a16="http://schemas.microsoft.com/office/drawing/2014/main" id="{9AFC9E9B-6650-406F-9EFD-3D718E6AF978}"/>
              </a:ext>
            </a:extLst>
          </p:cNvPr>
          <p:cNvPicPr>
            <a:picLocks noChangeAspect="1"/>
          </p:cNvPicPr>
          <p:nvPr/>
        </p:nvPicPr>
        <p:blipFill>
          <a:blip r:embed="rId4"/>
          <a:stretch>
            <a:fillRect/>
          </a:stretch>
        </p:blipFill>
        <p:spPr>
          <a:xfrm>
            <a:off x="79725" y="1610488"/>
            <a:ext cx="8984550" cy="2521246"/>
          </a:xfrm>
          <a:prstGeom prst="rect">
            <a:avLst/>
          </a:prstGeom>
        </p:spPr>
      </p:pic>
    </p:spTree>
    <p:extLst>
      <p:ext uri="{BB962C8B-B14F-4D97-AF65-F5344CB8AC3E}">
        <p14:creationId xmlns:p14="http://schemas.microsoft.com/office/powerpoint/2010/main" val="2253561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37"/>
          <p:cNvPicPr preferRelativeResize="0"/>
          <p:nvPr/>
        </p:nvPicPr>
        <p:blipFill rotWithShape="1">
          <a:blip r:embed="rId3">
            <a:alphaModFix/>
          </a:blip>
          <a:srcRect r="1448" b="19717"/>
          <a:stretch/>
        </p:blipFill>
        <p:spPr>
          <a:xfrm>
            <a:off x="0" y="414500"/>
            <a:ext cx="3055620" cy="536950"/>
          </a:xfrm>
          <a:prstGeom prst="rect">
            <a:avLst/>
          </a:prstGeom>
          <a:noFill/>
          <a:ln>
            <a:noFill/>
          </a:ln>
        </p:spPr>
      </p:pic>
      <p:sp>
        <p:nvSpPr>
          <p:cNvPr id="244" name="Google Shape;244;p37"/>
          <p:cNvSpPr txBox="1"/>
          <p:nvPr/>
        </p:nvSpPr>
        <p:spPr>
          <a:xfrm>
            <a:off x="129100" y="405925"/>
            <a:ext cx="292652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2400" b="1" dirty="0">
                <a:solidFill>
                  <a:srgbClr val="FFFFFF"/>
                </a:solidFill>
                <a:latin typeface="Poppins"/>
                <a:ea typeface="Poppins"/>
                <a:cs typeface="Poppins"/>
                <a:sym typeface="Poppins"/>
              </a:rPr>
              <a:t>RECOVER LUNG</a:t>
            </a:r>
            <a:endParaRPr lang="en-US" sz="2400" b="1" dirty="0">
              <a:solidFill>
                <a:srgbClr val="FFFFFF"/>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860CB269-D805-47B0-B806-E3A48E5E293B}"/>
              </a:ext>
            </a:extLst>
          </p:cNvPr>
          <p:cNvPicPr>
            <a:picLocks noChangeAspect="1"/>
          </p:cNvPicPr>
          <p:nvPr/>
        </p:nvPicPr>
        <p:blipFill>
          <a:blip r:embed="rId4"/>
          <a:stretch>
            <a:fillRect/>
          </a:stretch>
        </p:blipFill>
        <p:spPr>
          <a:xfrm>
            <a:off x="110066" y="1435319"/>
            <a:ext cx="8923867" cy="2399928"/>
          </a:xfrm>
          <a:prstGeom prst="rect">
            <a:avLst/>
          </a:prstGeom>
        </p:spPr>
      </p:pic>
    </p:spTree>
    <p:extLst>
      <p:ext uri="{BB962C8B-B14F-4D97-AF65-F5344CB8AC3E}">
        <p14:creationId xmlns:p14="http://schemas.microsoft.com/office/powerpoint/2010/main" val="1641018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1"/>
          <p:cNvPicPr preferRelativeResize="0"/>
          <p:nvPr/>
        </p:nvPicPr>
        <p:blipFill>
          <a:blip r:embed="rId3">
            <a:alphaModFix/>
          </a:blip>
          <a:stretch>
            <a:fillRect/>
          </a:stretch>
        </p:blipFill>
        <p:spPr>
          <a:xfrm>
            <a:off x="2628275" y="236096"/>
            <a:ext cx="6443500" cy="4668099"/>
          </a:xfrm>
          <a:prstGeom prst="rect">
            <a:avLst/>
          </a:prstGeom>
          <a:noFill/>
          <a:ln>
            <a:noFill/>
          </a:ln>
        </p:spPr>
      </p:pic>
      <p:sp>
        <p:nvSpPr>
          <p:cNvPr id="283" name="Google Shape;283;p41"/>
          <p:cNvSpPr txBox="1"/>
          <p:nvPr/>
        </p:nvSpPr>
        <p:spPr>
          <a:xfrm>
            <a:off x="0" y="310750"/>
            <a:ext cx="2628300" cy="725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latin typeface="Poppins"/>
                <a:ea typeface="Poppins"/>
                <a:cs typeface="Poppins"/>
                <a:sym typeface="Poppins"/>
              </a:rPr>
              <a:t>ABNORMALITY DETECTION</a:t>
            </a:r>
            <a:endParaRPr sz="2000" b="1">
              <a:solidFill>
                <a:srgbClr val="FFFFFF"/>
              </a:solidFill>
              <a:latin typeface="Poppins"/>
              <a:ea typeface="Poppins"/>
              <a:cs typeface="Poppins"/>
              <a:sym typeface="Poppins"/>
            </a:endParaRPr>
          </a:p>
        </p:txBody>
      </p:sp>
      <p:sp>
        <p:nvSpPr>
          <p:cNvPr id="284" name="Google Shape;284;p41"/>
          <p:cNvSpPr txBox="1"/>
          <p:nvPr/>
        </p:nvSpPr>
        <p:spPr>
          <a:xfrm>
            <a:off x="146450" y="1291150"/>
            <a:ext cx="5303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Poppins"/>
                <a:ea typeface="Poppins"/>
                <a:cs typeface="Poppins"/>
                <a:sym typeface="Poppins"/>
              </a:rPr>
              <a:t>Result</a:t>
            </a:r>
            <a:endParaRPr sz="2700" b="1">
              <a:solidFill>
                <a:schemeClr val="dk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712575" y="536925"/>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WORK</a:t>
            </a:r>
            <a:endParaRPr/>
          </a:p>
        </p:txBody>
      </p:sp>
      <p:sp>
        <p:nvSpPr>
          <p:cNvPr id="290" name="Google Shape;290;p42"/>
          <p:cNvSpPr txBox="1"/>
          <p:nvPr/>
        </p:nvSpPr>
        <p:spPr>
          <a:xfrm>
            <a:off x="839100" y="1420000"/>
            <a:ext cx="7488600" cy="9543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SzPts val="2500"/>
              <a:buFont typeface="Poppins"/>
              <a:buChar char="-"/>
            </a:pPr>
            <a:r>
              <a:rPr lang="en" sz="2500">
                <a:latin typeface="Poppins"/>
                <a:ea typeface="Poppins"/>
                <a:cs typeface="Poppins"/>
                <a:sym typeface="Poppins"/>
              </a:rPr>
              <a:t>Predicting a bounding box and class for all findings</a:t>
            </a:r>
            <a:endParaRPr sz="2500">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3"/>
          <p:cNvSpPr txBox="1">
            <a:spLocks noGrp="1"/>
          </p:cNvSpPr>
          <p:nvPr>
            <p:ph type="title"/>
          </p:nvPr>
        </p:nvSpPr>
        <p:spPr>
          <a:xfrm>
            <a:off x="354600" y="216625"/>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References</a:t>
            </a:r>
            <a:endParaRPr/>
          </a:p>
        </p:txBody>
      </p:sp>
      <p:sp>
        <p:nvSpPr>
          <p:cNvPr id="296" name="Google Shape;296;p43"/>
          <p:cNvSpPr txBox="1"/>
          <p:nvPr/>
        </p:nvSpPr>
        <p:spPr>
          <a:xfrm>
            <a:off x="925150" y="1785775"/>
            <a:ext cx="82188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latin typeface="Poppins"/>
              <a:ea typeface="Poppins"/>
              <a:cs typeface="Poppins"/>
              <a:sym typeface="Poppins"/>
            </a:endParaRPr>
          </a:p>
        </p:txBody>
      </p:sp>
      <p:sp>
        <p:nvSpPr>
          <p:cNvPr id="297" name="Google Shape;297;p43"/>
          <p:cNvSpPr txBox="1"/>
          <p:nvPr/>
        </p:nvSpPr>
        <p:spPr>
          <a:xfrm>
            <a:off x="212775" y="882125"/>
            <a:ext cx="8218800" cy="4286700"/>
          </a:xfrm>
          <a:prstGeom prst="rect">
            <a:avLst/>
          </a:prstGeom>
          <a:noFill/>
          <a:ln>
            <a:noFill/>
          </a:ln>
        </p:spPr>
        <p:txBody>
          <a:bodyPr spcFirstLastPara="1" wrap="square" lIns="91425" tIns="91425" rIns="91425" bIns="91425" anchor="t" anchorCtr="0">
            <a:spAutoFit/>
          </a:bodyPr>
          <a:lstStyle/>
          <a:p>
            <a:pPr marL="457200" lvl="0" indent="-311150" algn="just" rtl="0">
              <a:lnSpc>
                <a:spcPct val="150000"/>
              </a:lnSpc>
              <a:spcBef>
                <a:spcPts val="0"/>
              </a:spcBef>
              <a:spcAft>
                <a:spcPts val="0"/>
              </a:spcAft>
              <a:buClr>
                <a:schemeClr val="accent6"/>
              </a:buClr>
              <a:buSzPts val="1300"/>
              <a:buFont typeface="Times New Roman"/>
              <a:buAutoNum type="arabicPeriod"/>
            </a:pPr>
            <a:r>
              <a:rPr lang="en" sz="1300">
                <a:solidFill>
                  <a:schemeClr val="accent6"/>
                </a:solidFill>
                <a:latin typeface="Times New Roman"/>
                <a:ea typeface="Times New Roman"/>
                <a:cs typeface="Times New Roman"/>
                <a:sym typeface="Times New Roman"/>
              </a:rPr>
              <a:t>Vingroup Big Data Institute (2021). </a:t>
            </a:r>
            <a:r>
              <a:rPr lang="en" sz="1300" i="1">
                <a:solidFill>
                  <a:schemeClr val="accent6"/>
                </a:solidFill>
                <a:latin typeface="Times New Roman"/>
                <a:ea typeface="Times New Roman"/>
                <a:cs typeface="Times New Roman"/>
                <a:sym typeface="Times New Roman"/>
              </a:rPr>
              <a:t>VinBigData Chest X-ray Abnormalities Detection</a:t>
            </a:r>
            <a:r>
              <a:rPr lang="en" sz="1300">
                <a:solidFill>
                  <a:schemeClr val="accent6"/>
                </a:solidFill>
                <a:latin typeface="Times New Roman"/>
                <a:ea typeface="Times New Roman"/>
                <a:cs typeface="Times New Roman"/>
                <a:sym typeface="Times New Roman"/>
              </a:rPr>
              <a:t> [online]. Available at: </a:t>
            </a:r>
            <a:endParaRPr sz="1300">
              <a:solidFill>
                <a:schemeClr val="accent6"/>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sz="13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https://www.kaggle.com/c/vinbigdata-chest-xray-abnormalities-detection/overview</a:t>
            </a:r>
            <a:endParaRPr sz="1300">
              <a:solidFill>
                <a:schemeClr val="accent6"/>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300">
              <a:solidFill>
                <a:schemeClr val="accent6"/>
              </a:solidFill>
              <a:latin typeface="Times New Roman"/>
              <a:ea typeface="Times New Roman"/>
              <a:cs typeface="Times New Roman"/>
              <a:sym typeface="Times New Roman"/>
            </a:endParaRPr>
          </a:p>
          <a:p>
            <a:pPr marL="457200" lvl="0" indent="-311150" algn="just" rtl="0">
              <a:lnSpc>
                <a:spcPct val="150000"/>
              </a:lnSpc>
              <a:spcBef>
                <a:spcPts val="0"/>
              </a:spcBef>
              <a:spcAft>
                <a:spcPts val="0"/>
              </a:spcAft>
              <a:buClr>
                <a:schemeClr val="accent6"/>
              </a:buClr>
              <a:buSzPts val="1300"/>
              <a:buFont typeface="Times New Roman"/>
              <a:buAutoNum type="arabicPeriod"/>
            </a:pPr>
            <a:r>
              <a:rPr lang="en" sz="1300">
                <a:solidFill>
                  <a:schemeClr val="accent6"/>
                </a:solidFill>
                <a:latin typeface="Times New Roman"/>
                <a:ea typeface="Times New Roman"/>
                <a:cs typeface="Times New Roman"/>
                <a:sym typeface="Times New Roman"/>
              </a:rPr>
              <a:t>Ronneberger, O., Fischer, P., Brox, T. (2015). </a:t>
            </a:r>
            <a:r>
              <a:rPr lang="en" sz="1300" i="1">
                <a:solidFill>
                  <a:schemeClr val="accent6"/>
                </a:solidFill>
                <a:latin typeface="Times New Roman"/>
                <a:ea typeface="Times New Roman"/>
                <a:cs typeface="Times New Roman"/>
                <a:sym typeface="Times New Roman"/>
              </a:rPr>
              <a:t>U-net: Convolutional networks for biomedical image segmentation. </a:t>
            </a:r>
            <a:r>
              <a:rPr lang="en" sz="1300">
                <a:solidFill>
                  <a:schemeClr val="accent6"/>
                </a:solidFill>
                <a:latin typeface="Times New Roman"/>
                <a:ea typeface="Times New Roman"/>
                <a:cs typeface="Times New Roman"/>
                <a:sym typeface="Times New Roman"/>
              </a:rPr>
              <a:t>In: Medical Image Computing and Computer-Assisted Intervention (MICCAI) 2015. Volume 9351 of LNCS., Springer (2015) 234–241.</a:t>
            </a:r>
            <a:endParaRPr sz="1300">
              <a:solidFill>
                <a:schemeClr val="accent6"/>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300">
              <a:solidFill>
                <a:schemeClr val="accent6"/>
              </a:solidFill>
              <a:latin typeface="Times New Roman"/>
              <a:ea typeface="Times New Roman"/>
              <a:cs typeface="Times New Roman"/>
              <a:sym typeface="Times New Roman"/>
            </a:endParaRPr>
          </a:p>
          <a:p>
            <a:pPr marL="457200" lvl="0" indent="-311150" algn="just" rtl="0">
              <a:lnSpc>
                <a:spcPct val="150000"/>
              </a:lnSpc>
              <a:spcBef>
                <a:spcPts val="0"/>
              </a:spcBef>
              <a:spcAft>
                <a:spcPts val="0"/>
              </a:spcAft>
              <a:buClr>
                <a:srgbClr val="292929"/>
              </a:buClr>
              <a:buSzPts val="1300"/>
              <a:buFont typeface="Times New Roman"/>
              <a:buAutoNum type="arabicPeriod"/>
            </a:pPr>
            <a:r>
              <a:rPr lang="en" sz="1300">
                <a:solidFill>
                  <a:srgbClr val="292929"/>
                </a:solidFill>
                <a:highlight>
                  <a:srgbClr val="FFFFFF"/>
                </a:highlight>
                <a:latin typeface="Times New Roman"/>
                <a:ea typeface="Times New Roman"/>
                <a:cs typeface="Times New Roman"/>
                <a:sym typeface="Times New Roman"/>
              </a:rPr>
              <a:t>K. He, X. Zhang, S. Ren, and J. Sun (2015). </a:t>
            </a:r>
            <a:r>
              <a:rPr lang="en" sz="1300" i="1">
                <a:solidFill>
                  <a:srgbClr val="292929"/>
                </a:solidFill>
                <a:highlight>
                  <a:srgbClr val="FFFFFF"/>
                </a:highlight>
                <a:latin typeface="Times New Roman"/>
                <a:ea typeface="Times New Roman"/>
                <a:cs typeface="Times New Roman"/>
                <a:sym typeface="Times New Roman"/>
              </a:rPr>
              <a:t>Deep residual learning for image recognition</a:t>
            </a:r>
            <a:r>
              <a:rPr lang="en" sz="1300">
                <a:solidFill>
                  <a:srgbClr val="292929"/>
                </a:solidFill>
                <a:highlight>
                  <a:srgbClr val="FFFFFF"/>
                </a:highlight>
                <a:latin typeface="Times New Roman"/>
                <a:ea typeface="Times New Roman"/>
                <a:cs typeface="Times New Roman"/>
                <a:sym typeface="Times New Roman"/>
              </a:rPr>
              <a:t>. arXiv preprint arXiv:1512.03385, 2015.</a:t>
            </a:r>
            <a:endParaRPr sz="1300">
              <a:solidFill>
                <a:srgbClr val="292929"/>
              </a:solidFill>
              <a:highlight>
                <a:srgbClr val="FFFFFF"/>
              </a:highlight>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300">
              <a:solidFill>
                <a:srgbClr val="292929"/>
              </a:solidFill>
              <a:highlight>
                <a:srgbClr val="FFFFFF"/>
              </a:highlight>
              <a:latin typeface="Times New Roman"/>
              <a:ea typeface="Times New Roman"/>
              <a:cs typeface="Times New Roman"/>
              <a:sym typeface="Times New Roman"/>
            </a:endParaRPr>
          </a:p>
          <a:p>
            <a:pPr marL="457200" lvl="0" indent="-311150" algn="just" rtl="0">
              <a:lnSpc>
                <a:spcPct val="150000"/>
              </a:lnSpc>
              <a:spcBef>
                <a:spcPts val="0"/>
              </a:spcBef>
              <a:spcAft>
                <a:spcPts val="0"/>
              </a:spcAft>
              <a:buClr>
                <a:srgbClr val="292929"/>
              </a:buClr>
              <a:buSzPts val="1300"/>
              <a:buFont typeface="Times New Roman"/>
              <a:buAutoNum type="arabicPeriod"/>
            </a:pPr>
            <a:r>
              <a:rPr lang="en" sz="1300">
                <a:solidFill>
                  <a:srgbClr val="292929"/>
                </a:solidFill>
                <a:highlight>
                  <a:srgbClr val="FFFFFF"/>
                </a:highlight>
                <a:latin typeface="Times New Roman"/>
                <a:ea typeface="Times New Roman"/>
                <a:cs typeface="Times New Roman"/>
                <a:sym typeface="Times New Roman"/>
              </a:rPr>
              <a:t>Adrian Rosebrock (2020). </a:t>
            </a:r>
            <a:r>
              <a:rPr lang="en" sz="1300" i="1">
                <a:solidFill>
                  <a:srgbClr val="292929"/>
                </a:solidFill>
                <a:highlight>
                  <a:srgbClr val="FFFFFF"/>
                </a:highlight>
                <a:latin typeface="Times New Roman"/>
                <a:ea typeface="Times New Roman"/>
                <a:cs typeface="Times New Roman"/>
                <a:sym typeface="Times New Roman"/>
              </a:rPr>
              <a:t>Denoising autoencoders with Keras, TensorFlow, and Deep Learning</a:t>
            </a:r>
            <a:r>
              <a:rPr lang="en" sz="1300">
                <a:solidFill>
                  <a:srgbClr val="292929"/>
                </a:solidFill>
                <a:highlight>
                  <a:srgbClr val="FFFFFF"/>
                </a:highlight>
                <a:latin typeface="Times New Roman"/>
                <a:ea typeface="Times New Roman"/>
                <a:cs typeface="Times New Roman"/>
                <a:sym typeface="Times New Roman"/>
              </a:rPr>
              <a:t> [online]. Available at:</a:t>
            </a:r>
            <a:endParaRPr sz="1300">
              <a:solidFill>
                <a:srgbClr val="292929"/>
              </a:solidFill>
              <a:highlight>
                <a:srgbClr val="FFFFFF"/>
              </a:highlight>
              <a:latin typeface="Times New Roman"/>
              <a:ea typeface="Times New Roman"/>
              <a:cs typeface="Times New Roman"/>
              <a:sym typeface="Times New Roman"/>
            </a:endParaRPr>
          </a:p>
          <a:p>
            <a:pPr marL="0" lvl="0" indent="457200" algn="just" rtl="0">
              <a:lnSpc>
                <a:spcPct val="150000"/>
              </a:lnSpc>
              <a:spcBef>
                <a:spcPts val="0"/>
              </a:spcBef>
              <a:spcAft>
                <a:spcPts val="0"/>
              </a:spcAft>
              <a:buNone/>
            </a:pPr>
            <a:r>
              <a:rPr lang="en" sz="1300" u="sng">
                <a:solidFill>
                  <a:srgbClr val="1155CC"/>
                </a:solidFill>
                <a:highlight>
                  <a:srgbClr val="FFFFFF"/>
                </a:highlight>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https://www.pyimagesearch.com/2020/02/24/denoising-autoencoders-with-keras-tensorflow-and-deep-learning/</a:t>
            </a:r>
            <a:endParaRPr sz="1300">
              <a:solidFill>
                <a:srgbClr val="292929"/>
              </a:solidFill>
              <a:highlight>
                <a:srgbClr val="FFFFFF"/>
              </a:highlight>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300">
              <a:solidFill>
                <a:srgbClr val="29292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2" name="Google Shape;302;p44"/>
          <p:cNvSpPr txBox="1">
            <a:spLocks noGrp="1"/>
          </p:cNvSpPr>
          <p:nvPr>
            <p:ph type="ctrTitle"/>
          </p:nvPr>
        </p:nvSpPr>
        <p:spPr>
          <a:xfrm>
            <a:off x="4241025" y="1652593"/>
            <a:ext cx="3859200" cy="7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9"/>
          <p:cNvPicPr preferRelativeResize="0"/>
          <p:nvPr/>
        </p:nvPicPr>
        <p:blipFill rotWithShape="1">
          <a:blip r:embed="rId3">
            <a:alphaModFix/>
          </a:blip>
          <a:srcRect r="1448" b="19717"/>
          <a:stretch/>
        </p:blipFill>
        <p:spPr>
          <a:xfrm>
            <a:off x="0" y="414500"/>
            <a:ext cx="4050750" cy="536950"/>
          </a:xfrm>
          <a:prstGeom prst="rect">
            <a:avLst/>
          </a:prstGeom>
          <a:noFill/>
          <a:ln>
            <a:noFill/>
          </a:ln>
        </p:spPr>
      </p:pic>
      <p:sp>
        <p:nvSpPr>
          <p:cNvPr id="166" name="Google Shape;166;p29"/>
          <p:cNvSpPr txBox="1"/>
          <p:nvPr/>
        </p:nvSpPr>
        <p:spPr>
          <a:xfrm>
            <a:off x="129100" y="40592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Poppins"/>
                <a:ea typeface="Poppins"/>
                <a:cs typeface="Poppins"/>
                <a:sym typeface="Poppins"/>
              </a:rPr>
              <a:t>PROBLEM</a:t>
            </a:r>
            <a:endParaRPr sz="2400" b="1">
              <a:solidFill>
                <a:srgbClr val="FFFFFF"/>
              </a:solidFill>
              <a:latin typeface="Poppins"/>
              <a:ea typeface="Poppins"/>
              <a:cs typeface="Poppins"/>
              <a:sym typeface="Poppins"/>
            </a:endParaRPr>
          </a:p>
        </p:txBody>
      </p:sp>
      <p:sp>
        <p:nvSpPr>
          <p:cNvPr id="167" name="Google Shape;167;p29"/>
          <p:cNvSpPr txBox="1"/>
          <p:nvPr/>
        </p:nvSpPr>
        <p:spPr>
          <a:xfrm>
            <a:off x="892200" y="1215200"/>
            <a:ext cx="43188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FFFFFF"/>
                </a:solidFill>
                <a:latin typeface="Poppins"/>
                <a:ea typeface="Poppins"/>
                <a:cs typeface="Poppins"/>
                <a:sym typeface="Poppins"/>
              </a:rPr>
              <a:t>Lung diseases: the leading causes of death in developing countries.</a:t>
            </a:r>
            <a:endParaRPr sz="1600">
              <a:solidFill>
                <a:srgbClr val="FFFFFF"/>
              </a:solidFill>
              <a:latin typeface="Poppins"/>
              <a:ea typeface="Poppins"/>
              <a:cs typeface="Poppins"/>
              <a:sym typeface="Poppins"/>
            </a:endParaRPr>
          </a:p>
          <a:p>
            <a:pPr marL="0" lvl="0" indent="0" algn="l" rtl="0">
              <a:spcBef>
                <a:spcPts val="0"/>
              </a:spcBef>
              <a:spcAft>
                <a:spcPts val="0"/>
              </a:spcAft>
              <a:buNone/>
            </a:pPr>
            <a:endParaRPr sz="1600">
              <a:solidFill>
                <a:srgbClr val="FFFFFF"/>
              </a:solidFill>
              <a:latin typeface="Poppins"/>
              <a:ea typeface="Poppins"/>
              <a:cs typeface="Poppins"/>
              <a:sym typeface="Poppins"/>
            </a:endParaRPr>
          </a:p>
          <a:p>
            <a:pPr marL="0" lvl="0" indent="0" algn="l" rtl="0">
              <a:spcBef>
                <a:spcPts val="0"/>
              </a:spcBef>
              <a:spcAft>
                <a:spcPts val="0"/>
              </a:spcAft>
              <a:buNone/>
            </a:pPr>
            <a:endParaRPr sz="1600">
              <a:solidFill>
                <a:srgbClr val="FFFFFF"/>
              </a:solidFill>
              <a:latin typeface="Poppins"/>
              <a:ea typeface="Poppins"/>
              <a:cs typeface="Poppins"/>
              <a:sym typeface="Poppins"/>
            </a:endParaRPr>
          </a:p>
          <a:p>
            <a:pPr marL="0" lvl="0" indent="0" algn="l" rtl="0">
              <a:spcBef>
                <a:spcPts val="0"/>
              </a:spcBef>
              <a:spcAft>
                <a:spcPts val="0"/>
              </a:spcAft>
              <a:buNone/>
            </a:pPr>
            <a:r>
              <a:rPr lang="en" sz="1600">
                <a:solidFill>
                  <a:srgbClr val="FFFFFF"/>
                </a:solidFill>
                <a:latin typeface="Poppins"/>
                <a:ea typeface="Poppins"/>
                <a:cs typeface="Poppins"/>
                <a:sym typeface="Poppins"/>
              </a:rPr>
              <a:t>Chest X-ray (CXR): the most effective way to diagnosis many kind of lung diseases</a:t>
            </a:r>
            <a:endParaRPr sz="1600">
              <a:solidFill>
                <a:srgbClr val="FFFFFF"/>
              </a:solidFill>
              <a:latin typeface="Poppins"/>
              <a:ea typeface="Poppins"/>
              <a:cs typeface="Poppins"/>
              <a:sym typeface="Poppins"/>
            </a:endParaRPr>
          </a:p>
          <a:p>
            <a:pPr marL="0" lvl="0" indent="0" algn="l" rtl="0">
              <a:spcBef>
                <a:spcPts val="0"/>
              </a:spcBef>
              <a:spcAft>
                <a:spcPts val="0"/>
              </a:spcAft>
              <a:buNone/>
            </a:pPr>
            <a:r>
              <a:rPr lang="en" sz="1600">
                <a:solidFill>
                  <a:srgbClr val="FFFFFF"/>
                </a:solidFill>
                <a:latin typeface="Poppins"/>
                <a:ea typeface="Poppins"/>
                <a:cs typeface="Poppins"/>
                <a:sym typeface="Poppins"/>
              </a:rPr>
              <a:t>           </a:t>
            </a:r>
            <a:endParaRPr sz="1600">
              <a:solidFill>
                <a:srgbClr val="FFFFFF"/>
              </a:solidFill>
              <a:latin typeface="Poppins"/>
              <a:ea typeface="Poppins"/>
              <a:cs typeface="Poppins"/>
              <a:sym typeface="Poppins"/>
            </a:endParaRPr>
          </a:p>
          <a:p>
            <a:pPr marL="0" lvl="0" indent="0" algn="l" rtl="0">
              <a:spcBef>
                <a:spcPts val="0"/>
              </a:spcBef>
              <a:spcAft>
                <a:spcPts val="0"/>
              </a:spcAft>
              <a:buNone/>
            </a:pPr>
            <a:r>
              <a:rPr lang="en" sz="1600">
                <a:solidFill>
                  <a:srgbClr val="F1C232"/>
                </a:solidFill>
                <a:latin typeface="Poppins"/>
                <a:ea typeface="Poppins"/>
                <a:cs typeface="Poppins"/>
                <a:sym typeface="Poppins"/>
              </a:rPr>
              <a:t>          </a:t>
            </a:r>
            <a:r>
              <a:rPr lang="en" sz="1600">
                <a:solidFill>
                  <a:srgbClr val="FFE599"/>
                </a:solidFill>
                <a:latin typeface="Poppins"/>
                <a:ea typeface="Poppins"/>
                <a:cs typeface="Poppins"/>
                <a:sym typeface="Poppins"/>
              </a:rPr>
              <a:t>Abnormalities Detection </a:t>
            </a:r>
            <a:endParaRPr sz="1600">
              <a:solidFill>
                <a:srgbClr val="FFE599"/>
              </a:solidFill>
              <a:latin typeface="Poppins"/>
              <a:ea typeface="Poppins"/>
              <a:cs typeface="Poppins"/>
              <a:sym typeface="Poppins"/>
            </a:endParaRPr>
          </a:p>
          <a:p>
            <a:pPr marL="0" lvl="0" indent="0" algn="l" rtl="0">
              <a:spcBef>
                <a:spcPts val="0"/>
              </a:spcBef>
              <a:spcAft>
                <a:spcPts val="0"/>
              </a:spcAft>
              <a:buNone/>
            </a:pPr>
            <a:endParaRPr sz="1600">
              <a:solidFill>
                <a:srgbClr val="FFE599"/>
              </a:solidFill>
              <a:latin typeface="Poppins"/>
              <a:ea typeface="Poppins"/>
              <a:cs typeface="Poppins"/>
              <a:sym typeface="Poppins"/>
            </a:endParaRPr>
          </a:p>
          <a:p>
            <a:pPr marL="0" lvl="0" indent="0" algn="l" rtl="0">
              <a:spcBef>
                <a:spcPts val="0"/>
              </a:spcBef>
              <a:spcAft>
                <a:spcPts val="0"/>
              </a:spcAft>
              <a:buNone/>
            </a:pPr>
            <a:r>
              <a:rPr lang="en" sz="1600">
                <a:solidFill>
                  <a:srgbClr val="FFE599"/>
                </a:solidFill>
                <a:latin typeface="Poppins"/>
                <a:ea typeface="Poppins"/>
                <a:cs typeface="Poppins"/>
                <a:sym typeface="Poppins"/>
              </a:rPr>
              <a:t>using deep neural networks</a:t>
            </a:r>
            <a:endParaRPr sz="1600">
              <a:solidFill>
                <a:srgbClr val="FFE599"/>
              </a:solidFill>
              <a:latin typeface="Poppins"/>
              <a:ea typeface="Poppins"/>
              <a:cs typeface="Poppins"/>
              <a:sym typeface="Poppins"/>
            </a:endParaRPr>
          </a:p>
        </p:txBody>
      </p:sp>
      <p:cxnSp>
        <p:nvCxnSpPr>
          <p:cNvPr id="168" name="Google Shape;168;p29"/>
          <p:cNvCxnSpPr/>
          <p:nvPr/>
        </p:nvCxnSpPr>
        <p:spPr>
          <a:xfrm>
            <a:off x="979700" y="3410150"/>
            <a:ext cx="452100" cy="0"/>
          </a:xfrm>
          <a:prstGeom prst="straightConnector1">
            <a:avLst/>
          </a:prstGeom>
          <a:noFill/>
          <a:ln w="9525" cap="flat" cmpd="sng">
            <a:solidFill>
              <a:srgbClr val="FFFFFF"/>
            </a:solidFill>
            <a:prstDash val="solid"/>
            <a:round/>
            <a:headEnd type="none" w="med" len="med"/>
            <a:tailEnd type="triangle" w="med" len="med"/>
          </a:ln>
        </p:spPr>
      </p:cxnSp>
      <p:pic>
        <p:nvPicPr>
          <p:cNvPr id="169" name="Google Shape;169;p29"/>
          <p:cNvPicPr preferRelativeResize="0"/>
          <p:nvPr/>
        </p:nvPicPr>
        <p:blipFill>
          <a:blip r:embed="rId4">
            <a:alphaModFix/>
          </a:blip>
          <a:stretch>
            <a:fillRect/>
          </a:stretch>
        </p:blipFill>
        <p:spPr>
          <a:xfrm>
            <a:off x="6053088" y="180650"/>
            <a:ext cx="1809375" cy="1863550"/>
          </a:xfrm>
          <a:prstGeom prst="rect">
            <a:avLst/>
          </a:prstGeom>
          <a:noFill/>
          <a:ln>
            <a:noFill/>
          </a:ln>
        </p:spPr>
      </p:pic>
      <p:pic>
        <p:nvPicPr>
          <p:cNvPr id="170" name="Google Shape;170;p29"/>
          <p:cNvPicPr preferRelativeResize="0"/>
          <p:nvPr/>
        </p:nvPicPr>
        <p:blipFill>
          <a:blip r:embed="rId5">
            <a:alphaModFix/>
          </a:blip>
          <a:stretch>
            <a:fillRect/>
          </a:stretch>
        </p:blipFill>
        <p:spPr>
          <a:xfrm>
            <a:off x="5578550" y="2175425"/>
            <a:ext cx="2758450" cy="2828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p:nvPr/>
        </p:nvSpPr>
        <p:spPr>
          <a:xfrm>
            <a:off x="668825" y="1219350"/>
            <a:ext cx="7719000" cy="301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accent6"/>
                </a:solidFill>
                <a:latin typeface="Poppins"/>
                <a:ea typeface="Poppins"/>
                <a:cs typeface="Poppins"/>
                <a:sym typeface="Poppins"/>
              </a:rPr>
              <a:t>Train</a:t>
            </a:r>
            <a:r>
              <a:rPr lang="en" sz="2300">
                <a:solidFill>
                  <a:schemeClr val="accent6"/>
                </a:solidFill>
                <a:latin typeface="Poppins"/>
                <a:ea typeface="Poppins"/>
                <a:cs typeface="Poppins"/>
                <a:sym typeface="Poppins"/>
              </a:rPr>
              <a:t>: Montgomery 80/20 split:</a:t>
            </a:r>
            <a:endParaRPr sz="2300">
              <a:solidFill>
                <a:schemeClr val="accent6"/>
              </a:solidFill>
              <a:latin typeface="Poppins"/>
              <a:ea typeface="Poppins"/>
              <a:cs typeface="Poppins"/>
              <a:sym typeface="Poppins"/>
            </a:endParaRPr>
          </a:p>
          <a:p>
            <a:pPr marL="457200" lvl="0" indent="-374650" algn="l" rtl="0">
              <a:spcBef>
                <a:spcPts val="0"/>
              </a:spcBef>
              <a:spcAft>
                <a:spcPts val="0"/>
              </a:spcAft>
              <a:buClr>
                <a:schemeClr val="accent6"/>
              </a:buClr>
              <a:buSzPts val="2300"/>
              <a:buFont typeface="Poppins"/>
              <a:buChar char="-"/>
            </a:pPr>
            <a:r>
              <a:rPr lang="en" sz="2300">
                <a:solidFill>
                  <a:schemeClr val="accent6"/>
                </a:solidFill>
                <a:latin typeface="Poppins"/>
                <a:ea typeface="Poppins"/>
                <a:cs typeface="Poppins"/>
                <a:sym typeface="Poppins"/>
              </a:rPr>
              <a:t>110 images and masks for train</a:t>
            </a:r>
            <a:endParaRPr sz="2300">
              <a:solidFill>
                <a:schemeClr val="accent6"/>
              </a:solidFill>
              <a:latin typeface="Poppins"/>
              <a:ea typeface="Poppins"/>
              <a:cs typeface="Poppins"/>
              <a:sym typeface="Poppins"/>
            </a:endParaRPr>
          </a:p>
          <a:p>
            <a:pPr marL="457200" lvl="0" indent="-374650" algn="l" rtl="0">
              <a:spcBef>
                <a:spcPts val="0"/>
              </a:spcBef>
              <a:spcAft>
                <a:spcPts val="0"/>
              </a:spcAft>
              <a:buClr>
                <a:schemeClr val="accent6"/>
              </a:buClr>
              <a:buSzPts val="2300"/>
              <a:buFont typeface="Poppins"/>
              <a:buChar char="-"/>
            </a:pPr>
            <a:r>
              <a:rPr lang="en" sz="2300">
                <a:solidFill>
                  <a:schemeClr val="accent6"/>
                </a:solidFill>
                <a:latin typeface="Poppins"/>
                <a:ea typeface="Poppins"/>
                <a:cs typeface="Poppins"/>
                <a:sym typeface="Poppins"/>
              </a:rPr>
              <a:t>28 images and masks for validation</a:t>
            </a:r>
            <a:endParaRPr sz="2300">
              <a:solidFill>
                <a:schemeClr val="accent6"/>
              </a:solidFill>
              <a:latin typeface="Poppins"/>
              <a:ea typeface="Poppins"/>
              <a:cs typeface="Poppins"/>
              <a:sym typeface="Poppins"/>
            </a:endParaRPr>
          </a:p>
          <a:p>
            <a:pPr marL="0" lvl="0" indent="0" algn="l" rtl="0">
              <a:spcBef>
                <a:spcPts val="0"/>
              </a:spcBef>
              <a:spcAft>
                <a:spcPts val="0"/>
              </a:spcAft>
              <a:buNone/>
            </a:pPr>
            <a:endParaRPr sz="2300">
              <a:solidFill>
                <a:schemeClr val="accent6"/>
              </a:solidFill>
              <a:latin typeface="Poppins"/>
              <a:ea typeface="Poppins"/>
              <a:cs typeface="Poppins"/>
              <a:sym typeface="Poppins"/>
            </a:endParaRPr>
          </a:p>
          <a:p>
            <a:pPr marL="0" lvl="0" indent="0" algn="l" rtl="0">
              <a:spcBef>
                <a:spcPts val="0"/>
              </a:spcBef>
              <a:spcAft>
                <a:spcPts val="0"/>
              </a:spcAft>
              <a:buNone/>
            </a:pPr>
            <a:r>
              <a:rPr lang="en" sz="2300" b="1">
                <a:solidFill>
                  <a:schemeClr val="accent6"/>
                </a:solidFill>
                <a:latin typeface="Poppins"/>
                <a:ea typeface="Poppins"/>
                <a:cs typeface="Poppins"/>
                <a:sym typeface="Poppins"/>
              </a:rPr>
              <a:t>Test</a:t>
            </a:r>
            <a:r>
              <a:rPr lang="en" sz="2300">
                <a:solidFill>
                  <a:schemeClr val="accent6"/>
                </a:solidFill>
                <a:latin typeface="Poppins"/>
                <a:ea typeface="Poppins"/>
                <a:cs typeface="Poppins"/>
                <a:sym typeface="Poppins"/>
              </a:rPr>
              <a:t>: Shenzhen</a:t>
            </a:r>
            <a:endParaRPr sz="2300">
              <a:solidFill>
                <a:schemeClr val="accent6"/>
              </a:solidFill>
              <a:latin typeface="Poppins"/>
              <a:ea typeface="Poppins"/>
              <a:cs typeface="Poppins"/>
              <a:sym typeface="Poppins"/>
            </a:endParaRPr>
          </a:p>
          <a:p>
            <a:pPr marL="457200" lvl="0" indent="-374650" algn="l" rtl="0">
              <a:spcBef>
                <a:spcPts val="0"/>
              </a:spcBef>
              <a:spcAft>
                <a:spcPts val="0"/>
              </a:spcAft>
              <a:buClr>
                <a:schemeClr val="accent6"/>
              </a:buClr>
              <a:buSzPts val="2300"/>
              <a:buFont typeface="Poppins"/>
              <a:buChar char="-"/>
            </a:pPr>
            <a:r>
              <a:rPr lang="en" sz="2300">
                <a:solidFill>
                  <a:schemeClr val="accent6"/>
                </a:solidFill>
                <a:latin typeface="Poppins"/>
                <a:ea typeface="Poppins"/>
                <a:cs typeface="Poppins"/>
                <a:sym typeface="Poppins"/>
              </a:rPr>
              <a:t>566 Images and masks for testing</a:t>
            </a:r>
            <a:endParaRPr sz="2300">
              <a:solidFill>
                <a:schemeClr val="accent6"/>
              </a:solidFill>
              <a:latin typeface="Poppins"/>
              <a:ea typeface="Poppins"/>
              <a:cs typeface="Poppins"/>
              <a:sym typeface="Poppins"/>
            </a:endParaRPr>
          </a:p>
          <a:p>
            <a:pPr marL="0" lvl="0" indent="0" algn="l" rtl="0">
              <a:spcBef>
                <a:spcPts val="0"/>
              </a:spcBef>
              <a:spcAft>
                <a:spcPts val="0"/>
              </a:spcAft>
              <a:buNone/>
            </a:pPr>
            <a:endParaRPr sz="2300">
              <a:solidFill>
                <a:schemeClr val="accent6"/>
              </a:solidFill>
              <a:latin typeface="Poppins"/>
              <a:ea typeface="Poppins"/>
              <a:cs typeface="Poppins"/>
              <a:sym typeface="Poppins"/>
            </a:endParaRPr>
          </a:p>
          <a:p>
            <a:pPr marL="0" lvl="0" indent="0" algn="l" rtl="0">
              <a:spcBef>
                <a:spcPts val="0"/>
              </a:spcBef>
              <a:spcAft>
                <a:spcPts val="0"/>
              </a:spcAft>
              <a:buNone/>
            </a:pPr>
            <a:endParaRPr sz="2300">
              <a:solidFill>
                <a:schemeClr val="accent6"/>
              </a:solidFill>
              <a:latin typeface="Poppins"/>
              <a:ea typeface="Poppins"/>
              <a:cs typeface="Poppins"/>
              <a:sym typeface="Poppins"/>
            </a:endParaRPr>
          </a:p>
        </p:txBody>
      </p:sp>
      <p:sp>
        <p:nvSpPr>
          <p:cNvPr id="176" name="Google Shape;176;p30"/>
          <p:cNvSpPr txBox="1"/>
          <p:nvPr/>
        </p:nvSpPr>
        <p:spPr>
          <a:xfrm>
            <a:off x="1820550" y="4022400"/>
            <a:ext cx="6299700" cy="315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Poppins"/>
                <a:ea typeface="Poppins"/>
                <a:cs typeface="Poppins"/>
                <a:sym typeface="Poppins"/>
              </a:rPr>
              <a:t>VIN-BIGDATA CHECK X-RAY ABNORMALITIES DETECTION</a:t>
            </a:r>
            <a:endParaRPr sz="1600" b="1">
              <a:solidFill>
                <a:srgbClr val="FFFFFF"/>
              </a:solidFill>
              <a:latin typeface="Poppins"/>
              <a:ea typeface="Poppins"/>
              <a:cs typeface="Poppins"/>
              <a:sym typeface="Poppins"/>
            </a:endParaRPr>
          </a:p>
        </p:txBody>
      </p:sp>
      <p:cxnSp>
        <p:nvCxnSpPr>
          <p:cNvPr id="177" name="Google Shape;177;p30"/>
          <p:cNvCxnSpPr/>
          <p:nvPr/>
        </p:nvCxnSpPr>
        <p:spPr>
          <a:xfrm>
            <a:off x="713225" y="4180050"/>
            <a:ext cx="452100" cy="0"/>
          </a:xfrm>
          <a:prstGeom prst="straightConnector1">
            <a:avLst/>
          </a:prstGeom>
          <a:noFill/>
          <a:ln w="9525" cap="flat" cmpd="sng">
            <a:solidFill>
              <a:srgbClr val="FFFFFF"/>
            </a:solidFill>
            <a:prstDash val="solid"/>
            <a:round/>
            <a:headEnd type="none" w="med" len="med"/>
            <a:tailEnd type="triangle" w="med" len="med"/>
          </a:ln>
        </p:spPr>
      </p:cxnSp>
      <p:cxnSp>
        <p:nvCxnSpPr>
          <p:cNvPr id="178" name="Google Shape;178;p30"/>
          <p:cNvCxnSpPr/>
          <p:nvPr/>
        </p:nvCxnSpPr>
        <p:spPr>
          <a:xfrm>
            <a:off x="979700" y="3410150"/>
            <a:ext cx="452100" cy="0"/>
          </a:xfrm>
          <a:prstGeom prst="straightConnector1">
            <a:avLst/>
          </a:prstGeom>
          <a:noFill/>
          <a:ln w="9525" cap="flat" cmpd="sng">
            <a:solidFill>
              <a:srgbClr val="FFFFFF"/>
            </a:solidFill>
            <a:prstDash val="solid"/>
            <a:round/>
            <a:headEnd type="none" w="med" len="med"/>
            <a:tailEnd type="triangle" w="med" len="med"/>
          </a:ln>
        </p:spPr>
      </p:cxnSp>
      <p:cxnSp>
        <p:nvCxnSpPr>
          <p:cNvPr id="179" name="Google Shape;179;p30"/>
          <p:cNvCxnSpPr/>
          <p:nvPr/>
        </p:nvCxnSpPr>
        <p:spPr>
          <a:xfrm>
            <a:off x="499275" y="4173200"/>
            <a:ext cx="1149300" cy="17400"/>
          </a:xfrm>
          <a:prstGeom prst="straightConnector1">
            <a:avLst/>
          </a:prstGeom>
          <a:noFill/>
          <a:ln w="9525" cap="flat" cmpd="sng">
            <a:solidFill>
              <a:schemeClr val="lt1"/>
            </a:solidFill>
            <a:prstDash val="solid"/>
            <a:round/>
            <a:headEnd type="none" w="med" len="med"/>
            <a:tailEnd type="triangle" w="med" len="med"/>
          </a:ln>
        </p:spPr>
      </p:cxnSp>
      <p:pic>
        <p:nvPicPr>
          <p:cNvPr id="180" name="Google Shape;180;p30"/>
          <p:cNvPicPr preferRelativeResize="0"/>
          <p:nvPr/>
        </p:nvPicPr>
        <p:blipFill rotWithShape="1">
          <a:blip r:embed="rId3">
            <a:alphaModFix/>
          </a:blip>
          <a:srcRect r="1448" b="19717"/>
          <a:stretch/>
        </p:blipFill>
        <p:spPr>
          <a:xfrm>
            <a:off x="0" y="414500"/>
            <a:ext cx="4050750" cy="536950"/>
          </a:xfrm>
          <a:prstGeom prst="rect">
            <a:avLst/>
          </a:prstGeom>
          <a:noFill/>
          <a:ln>
            <a:noFill/>
          </a:ln>
        </p:spPr>
      </p:pic>
      <p:sp>
        <p:nvSpPr>
          <p:cNvPr id="181" name="Google Shape;181;p30"/>
          <p:cNvSpPr txBox="1"/>
          <p:nvPr/>
        </p:nvSpPr>
        <p:spPr>
          <a:xfrm>
            <a:off x="72575" y="405925"/>
            <a:ext cx="5080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Poppins"/>
                <a:ea typeface="Poppins"/>
                <a:cs typeface="Poppins"/>
                <a:sym typeface="Poppins"/>
              </a:rPr>
              <a:t>LUNG  SEGMENTATION</a:t>
            </a:r>
            <a:endParaRPr sz="2400" b="1">
              <a:solidFill>
                <a:srgbClr val="FFFFF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448825" y="925900"/>
            <a:ext cx="12186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Unet</a:t>
            </a:r>
            <a:endParaRPr/>
          </a:p>
        </p:txBody>
      </p:sp>
      <p:pic>
        <p:nvPicPr>
          <p:cNvPr id="187" name="Google Shape;187;p31"/>
          <p:cNvPicPr preferRelativeResize="0"/>
          <p:nvPr/>
        </p:nvPicPr>
        <p:blipFill>
          <a:blip r:embed="rId3">
            <a:alphaModFix/>
          </a:blip>
          <a:stretch>
            <a:fillRect/>
          </a:stretch>
        </p:blipFill>
        <p:spPr>
          <a:xfrm>
            <a:off x="448825" y="1884075"/>
            <a:ext cx="3899575" cy="2609425"/>
          </a:xfrm>
          <a:prstGeom prst="rect">
            <a:avLst/>
          </a:prstGeom>
          <a:noFill/>
          <a:ln>
            <a:noFill/>
          </a:ln>
        </p:spPr>
      </p:pic>
      <p:sp>
        <p:nvSpPr>
          <p:cNvPr id="188" name="Google Shape;188;p31"/>
          <p:cNvSpPr txBox="1">
            <a:spLocks noGrp="1"/>
          </p:cNvSpPr>
          <p:nvPr>
            <p:ph type="title"/>
          </p:nvPr>
        </p:nvSpPr>
        <p:spPr>
          <a:xfrm>
            <a:off x="4743950" y="1111575"/>
            <a:ext cx="3630300" cy="2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ResNet</a:t>
            </a:r>
            <a:endParaRPr/>
          </a:p>
        </p:txBody>
      </p:sp>
      <p:pic>
        <p:nvPicPr>
          <p:cNvPr id="189" name="Google Shape;189;p31"/>
          <p:cNvPicPr preferRelativeResize="0"/>
          <p:nvPr/>
        </p:nvPicPr>
        <p:blipFill rotWithShape="1">
          <a:blip r:embed="rId4">
            <a:alphaModFix/>
          </a:blip>
          <a:srcRect r="-19402" b="-3702"/>
          <a:stretch/>
        </p:blipFill>
        <p:spPr>
          <a:xfrm>
            <a:off x="5169925" y="1647200"/>
            <a:ext cx="3797975" cy="2714424"/>
          </a:xfrm>
          <a:prstGeom prst="rect">
            <a:avLst/>
          </a:prstGeom>
          <a:noFill/>
          <a:ln>
            <a:noFill/>
          </a:ln>
        </p:spPr>
      </p:pic>
      <p:pic>
        <p:nvPicPr>
          <p:cNvPr id="190" name="Google Shape;190;p31"/>
          <p:cNvPicPr preferRelativeResize="0"/>
          <p:nvPr/>
        </p:nvPicPr>
        <p:blipFill rotWithShape="1">
          <a:blip r:embed="rId5">
            <a:alphaModFix/>
          </a:blip>
          <a:srcRect r="1448" b="19717"/>
          <a:stretch/>
        </p:blipFill>
        <p:spPr>
          <a:xfrm>
            <a:off x="0" y="321125"/>
            <a:ext cx="4050750" cy="536950"/>
          </a:xfrm>
          <a:prstGeom prst="rect">
            <a:avLst/>
          </a:prstGeom>
          <a:noFill/>
          <a:ln>
            <a:noFill/>
          </a:ln>
        </p:spPr>
      </p:pic>
      <p:sp>
        <p:nvSpPr>
          <p:cNvPr id="191" name="Google Shape;191;p31"/>
          <p:cNvSpPr txBox="1"/>
          <p:nvPr/>
        </p:nvSpPr>
        <p:spPr>
          <a:xfrm>
            <a:off x="129100" y="312550"/>
            <a:ext cx="5080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Poppins"/>
                <a:ea typeface="Poppins"/>
                <a:cs typeface="Poppins"/>
                <a:sym typeface="Poppins"/>
              </a:rPr>
              <a:t>LUNG  SEGMENTATION</a:t>
            </a:r>
            <a:endParaRPr sz="2400" b="1">
              <a:solidFill>
                <a:srgbClr val="FFFFFF"/>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448825" y="1306912"/>
            <a:ext cx="7865442" cy="310423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500" b="0" dirty="0">
                <a:solidFill>
                  <a:srgbClr val="050505"/>
                </a:solidFill>
                <a:latin typeface="Segoe UI Historic" panose="020B0502040204020203" pitchFamily="34" charset="0"/>
              </a:rPr>
              <a:t>+ </a:t>
            </a:r>
            <a:r>
              <a:rPr lang="vi-VN" sz="1500" b="0" i="0" dirty="0">
                <a:solidFill>
                  <a:srgbClr val="050505"/>
                </a:solidFill>
                <a:effectLst/>
                <a:latin typeface="Segoe UI Historic" panose="020B0502040204020203" pitchFamily="34" charset="0"/>
              </a:rPr>
              <a:t>Output </a:t>
            </a:r>
            <a:r>
              <a:rPr lang="en-US" sz="1500" b="0" i="0" dirty="0">
                <a:solidFill>
                  <a:srgbClr val="050505"/>
                </a:solidFill>
                <a:effectLst/>
                <a:latin typeface="Segoe UI Historic" panose="020B0502040204020203" pitchFamily="34" charset="0"/>
              </a:rPr>
              <a:t>paper</a:t>
            </a:r>
            <a:r>
              <a:rPr lang="vi-VN" sz="1500" b="0" i="0" dirty="0">
                <a:solidFill>
                  <a:srgbClr val="050505"/>
                </a:solidFill>
                <a:effectLst/>
                <a:latin typeface="Segoe UI Historic" panose="020B0502040204020203" pitchFamily="34" charset="0"/>
              </a:rPr>
              <a:t> là một lớp mask có 1 channel, với lớp cuối model là một lớp convolution có activation là sigmoid</a:t>
            </a:r>
            <a:r>
              <a:rPr lang="en-US" sz="1500" b="0" i="0" dirty="0">
                <a:solidFill>
                  <a:srgbClr val="050505"/>
                </a:solidFill>
                <a:effectLst/>
                <a:latin typeface="Segoe UI Historic" panose="020B0502040204020203" pitchFamily="34" charset="0"/>
              </a:rPr>
              <a:t>.</a:t>
            </a:r>
            <a:br>
              <a:rPr lang="en-US" sz="1500" b="0" i="0" dirty="0">
                <a:solidFill>
                  <a:srgbClr val="050505"/>
                </a:solidFill>
                <a:effectLst/>
                <a:latin typeface="Segoe UI Historic" panose="020B0502040204020203" pitchFamily="34" charset="0"/>
              </a:rPr>
            </a:br>
            <a:r>
              <a:rPr lang="vi-VN" sz="1500" b="0" i="0" dirty="0">
                <a:solidFill>
                  <a:srgbClr val="050505"/>
                </a:solidFill>
                <a:effectLst/>
                <a:latin typeface="Segoe UI Historic" panose="020B0502040204020203" pitchFamily="34" charset="0"/>
              </a:rPr>
              <a:t>-&gt; </a:t>
            </a:r>
            <a:r>
              <a:rPr lang="en-US" sz="1500" b="0" dirty="0">
                <a:solidFill>
                  <a:srgbClr val="050505"/>
                </a:solidFill>
                <a:latin typeface="Segoe UI Historic" panose="020B0502040204020203" pitchFamily="34" charset="0"/>
              </a:rPr>
              <a:t>Đ</a:t>
            </a:r>
            <a:r>
              <a:rPr lang="vi-VN" sz="1500" b="0" i="0" dirty="0">
                <a:solidFill>
                  <a:srgbClr val="050505"/>
                </a:solidFill>
                <a:effectLst/>
                <a:latin typeface="Segoe UI Historic" panose="020B0502040204020203" pitchFamily="34" charset="0"/>
              </a:rPr>
              <a:t>ổi thành lớp convolution với activation là softmax, output một mask one-hot với 2</a:t>
            </a:r>
            <a:r>
              <a:rPr lang="en-US" sz="1500" b="0" i="0" dirty="0">
                <a:solidFill>
                  <a:srgbClr val="050505"/>
                </a:solidFill>
                <a:effectLst/>
                <a:latin typeface="Segoe UI Historic" panose="020B0502040204020203" pitchFamily="34" charset="0"/>
              </a:rPr>
              <a:t> </a:t>
            </a:r>
            <a:r>
              <a:rPr lang="vi-VN" sz="1500" b="0" i="0" dirty="0">
                <a:solidFill>
                  <a:srgbClr val="050505"/>
                </a:solidFill>
                <a:effectLst/>
                <a:latin typeface="Segoe UI Historic" panose="020B0502040204020203" pitchFamily="34" charset="0"/>
              </a:rPr>
              <a:t>channel. </a:t>
            </a:r>
            <a:br>
              <a:rPr lang="en-US" sz="1500" b="0" i="0" dirty="0">
                <a:solidFill>
                  <a:srgbClr val="050505"/>
                </a:solidFill>
                <a:effectLst/>
                <a:latin typeface="Segoe UI Historic" panose="020B0502040204020203" pitchFamily="34" charset="0"/>
              </a:rPr>
            </a:br>
            <a:br>
              <a:rPr lang="en-US" sz="1500" b="0" i="0" dirty="0">
                <a:solidFill>
                  <a:srgbClr val="050505"/>
                </a:solidFill>
                <a:effectLst/>
                <a:latin typeface="Segoe UI Historic" panose="020B0502040204020203" pitchFamily="34" charset="0"/>
              </a:rPr>
            </a:br>
            <a:r>
              <a:rPr lang="en-US" sz="1500" b="0" i="0" dirty="0">
                <a:solidFill>
                  <a:srgbClr val="050505"/>
                </a:solidFill>
                <a:effectLst/>
                <a:latin typeface="Segoe UI Historic" panose="020B0502040204020203" pitchFamily="34" charset="0"/>
              </a:rPr>
              <a:t>+ </a:t>
            </a:r>
            <a:r>
              <a:rPr lang="en-US" sz="1500" b="0" dirty="0">
                <a:solidFill>
                  <a:srgbClr val="050505"/>
                </a:solidFill>
                <a:latin typeface="Segoe UI Historic" panose="020B0502040204020203" pitchFamily="34" charset="0"/>
              </a:rPr>
              <a:t>B</a:t>
            </a:r>
            <a:r>
              <a:rPr lang="vi-VN" sz="1500" b="0" i="0" dirty="0">
                <a:solidFill>
                  <a:srgbClr val="050505"/>
                </a:solidFill>
                <a:effectLst/>
                <a:latin typeface="Segoe UI Historic" panose="020B0502040204020203" pitchFamily="34" charset="0"/>
              </a:rPr>
              <a:t>iến đổi (augment) ngẫu nhiên zoom [0.8, 1.2] (do có thể chụp phổi từ khoảng cách khác nhau), flip ngang (do hai phổi tương đối có hình giống nhau), và xoay ngẫu nhiên [-20,20] radian (do chụp có thể chéo). Tuy vậy, do điều kiện bộ valid và train chụp rất giống nhau (thậm chí cả bộ Shenzhen), augment sẽ làm model kém đi (Thực nghiệm cũng cho thấy vậy). </a:t>
            </a:r>
            <a:r>
              <a:rPr lang="en-US" sz="1500" b="0" dirty="0">
                <a:solidFill>
                  <a:srgbClr val="050505"/>
                </a:solidFill>
                <a:latin typeface="Segoe UI Historic" panose="020B0502040204020203" pitchFamily="34" charset="0"/>
              </a:rPr>
              <a:t>H</a:t>
            </a:r>
            <a:r>
              <a:rPr lang="vi-VN" sz="1500" b="0" i="0" dirty="0">
                <a:solidFill>
                  <a:srgbClr val="050505"/>
                </a:solidFill>
                <a:effectLst/>
                <a:latin typeface="Segoe UI Historic" panose="020B0502040204020203" pitchFamily="34" charset="0"/>
              </a:rPr>
              <a:t>iện tại không dùng augmentation.</a:t>
            </a:r>
            <a:br>
              <a:rPr lang="en-US" sz="1500" b="0" i="0" dirty="0">
                <a:solidFill>
                  <a:srgbClr val="050505"/>
                </a:solidFill>
                <a:effectLst/>
                <a:latin typeface="Segoe UI Historic" panose="020B0502040204020203" pitchFamily="34" charset="0"/>
              </a:rPr>
            </a:br>
            <a:br>
              <a:rPr lang="en-US" sz="1500" b="0" i="0" dirty="0">
                <a:solidFill>
                  <a:srgbClr val="050505"/>
                </a:solidFill>
                <a:effectLst/>
                <a:latin typeface="Segoe UI Historic" panose="020B0502040204020203" pitchFamily="34" charset="0"/>
              </a:rPr>
            </a:br>
            <a:r>
              <a:rPr lang="en-US" sz="1500" b="0" i="0" dirty="0">
                <a:solidFill>
                  <a:srgbClr val="050505"/>
                </a:solidFill>
                <a:effectLst/>
                <a:latin typeface="Segoe UI Historic" panose="020B0502040204020203" pitchFamily="34" charset="0"/>
              </a:rPr>
              <a:t>+  </a:t>
            </a:r>
            <a:r>
              <a:rPr lang="vi-VN" sz="1500" b="0" i="0" dirty="0">
                <a:solidFill>
                  <a:srgbClr val="050505"/>
                </a:solidFill>
                <a:effectLst/>
                <a:latin typeface="Segoe UI Historic" panose="020B0502040204020203" pitchFamily="34" charset="0"/>
              </a:rPr>
              <a:t>Loss của model đã thử cross entropy và dice -&gt; </a:t>
            </a:r>
            <a:r>
              <a:rPr lang="en-US" sz="1500" b="0" i="0" dirty="0">
                <a:solidFill>
                  <a:srgbClr val="050505"/>
                </a:solidFill>
                <a:effectLst/>
                <a:latin typeface="Segoe UI Historic" panose="020B0502040204020203" pitchFamily="34" charset="0"/>
              </a:rPr>
              <a:t>C</a:t>
            </a:r>
            <a:r>
              <a:rPr lang="vi-VN" sz="1500" b="0" i="0" dirty="0">
                <a:solidFill>
                  <a:srgbClr val="050505"/>
                </a:solidFill>
                <a:effectLst/>
                <a:latin typeface="Segoe UI Historic" panose="020B0502040204020203" pitchFamily="34" charset="0"/>
              </a:rPr>
              <a:t>ross entropy hội tụ tốt hơn.</a:t>
            </a:r>
            <a:br>
              <a:rPr lang="en-US" sz="1500" b="0" i="0" dirty="0">
                <a:solidFill>
                  <a:srgbClr val="050505"/>
                </a:solidFill>
                <a:effectLst/>
                <a:latin typeface="Segoe UI Historic" panose="020B0502040204020203" pitchFamily="34" charset="0"/>
              </a:rPr>
            </a:br>
            <a:br>
              <a:rPr lang="en-US" sz="1500" b="0" i="0" dirty="0">
                <a:solidFill>
                  <a:srgbClr val="050505"/>
                </a:solidFill>
                <a:effectLst/>
                <a:latin typeface="Segoe UI Historic" panose="020B0502040204020203" pitchFamily="34" charset="0"/>
              </a:rPr>
            </a:br>
            <a:r>
              <a:rPr lang="en-US" sz="1500" b="0" i="0" dirty="0">
                <a:solidFill>
                  <a:srgbClr val="050505"/>
                </a:solidFill>
                <a:effectLst/>
                <a:latin typeface="Segoe UI Historic" panose="020B0502040204020203" pitchFamily="34" charset="0"/>
              </a:rPr>
              <a:t>+ </a:t>
            </a:r>
            <a:r>
              <a:rPr lang="vi-VN" sz="1500" b="0" i="0" dirty="0">
                <a:solidFill>
                  <a:srgbClr val="050505"/>
                </a:solidFill>
                <a:effectLst/>
                <a:latin typeface="Segoe UI Historic" panose="020B0502040204020203" pitchFamily="34" charset="0"/>
              </a:rPr>
              <a:t>Với Mini-Unet, do không hội tụ được, đổi từ Adam với learning rate 0.001 xuống dùng SGD và learning rate 0.00001. </a:t>
            </a:r>
            <a:br>
              <a:rPr lang="en-US" sz="1500" b="0" dirty="0">
                <a:solidFill>
                  <a:srgbClr val="050505"/>
                </a:solidFill>
                <a:latin typeface="Segoe UI Historic" panose="020B0502040204020203" pitchFamily="34" charset="0"/>
              </a:rPr>
            </a:br>
            <a:r>
              <a:rPr lang="en-US" sz="1500" b="0" dirty="0">
                <a:solidFill>
                  <a:srgbClr val="050505"/>
                </a:solidFill>
                <a:latin typeface="Segoe UI Historic" panose="020B0502040204020203" pitchFamily="34" charset="0"/>
              </a:rPr>
              <a:t>+</a:t>
            </a:r>
            <a:r>
              <a:rPr lang="en-US" sz="1500" b="0" i="0" dirty="0">
                <a:solidFill>
                  <a:srgbClr val="050505"/>
                </a:solidFill>
                <a:effectLst/>
                <a:latin typeface="Segoe UI Historic" panose="020B0502040204020203" pitchFamily="34" charset="0"/>
              </a:rPr>
              <a:t> </a:t>
            </a:r>
            <a:r>
              <a:rPr lang="en-US" sz="1500" b="0" dirty="0">
                <a:solidFill>
                  <a:srgbClr val="050505"/>
                </a:solidFill>
                <a:latin typeface="Segoe UI Historic" panose="020B0502040204020203" pitchFamily="34" charset="0"/>
              </a:rPr>
              <a:t>C</a:t>
            </a:r>
            <a:r>
              <a:rPr lang="vi-VN" sz="1500" b="0" i="0" dirty="0">
                <a:solidFill>
                  <a:srgbClr val="050505"/>
                </a:solidFill>
                <a:effectLst/>
                <a:latin typeface="Segoe UI Historic" panose="020B0502040204020203" pitchFamily="34" charset="0"/>
              </a:rPr>
              <a:t>họn patience lớn hơn, với 50 epoch. </a:t>
            </a:r>
            <a:br>
              <a:rPr lang="en-US" sz="1500" b="0" i="0" dirty="0">
                <a:solidFill>
                  <a:srgbClr val="050505"/>
                </a:solidFill>
                <a:effectLst/>
                <a:latin typeface="Segoe UI Historic" panose="020B0502040204020203" pitchFamily="34" charset="0"/>
              </a:rPr>
            </a:br>
            <a:r>
              <a:rPr lang="en-US" sz="1500" b="0" i="0" dirty="0">
                <a:solidFill>
                  <a:srgbClr val="050505"/>
                </a:solidFill>
                <a:effectLst/>
                <a:latin typeface="Segoe UI Historic" panose="020B0502040204020203" pitchFamily="34" charset="0"/>
              </a:rPr>
              <a:t>+ </a:t>
            </a:r>
            <a:r>
              <a:rPr lang="vi-VN" sz="1500" b="0" i="0" dirty="0">
                <a:solidFill>
                  <a:srgbClr val="050505"/>
                </a:solidFill>
                <a:effectLst/>
                <a:latin typeface="Segoe UI Historic" panose="020B0502040204020203" pitchFamily="34" charset="0"/>
              </a:rPr>
              <a:t>Loss weight dựa vào tỉ lệ pixel [0.6, 1.9].</a:t>
            </a:r>
            <a:r>
              <a:rPr lang="en-US" sz="1500" b="0" i="0" dirty="0">
                <a:solidFill>
                  <a:srgbClr val="050505"/>
                </a:solidFill>
                <a:effectLst/>
                <a:latin typeface="Segoe UI Historic" panose="020B0502040204020203" pitchFamily="34" charset="0"/>
              </a:rPr>
              <a:t> Đ</a:t>
            </a:r>
            <a:r>
              <a:rPr lang="vi-VN" sz="1500" b="0" i="0" dirty="0">
                <a:solidFill>
                  <a:srgbClr val="050505"/>
                </a:solidFill>
                <a:effectLst/>
                <a:latin typeface="Segoe UI Historic" panose="020B0502040204020203" pitchFamily="34" charset="0"/>
              </a:rPr>
              <a:t>ã thử [1,5] nhưng không tốt bằng.</a:t>
            </a:r>
            <a:endParaRPr lang="vi-VN" sz="1500" dirty="0"/>
          </a:p>
        </p:txBody>
      </p:sp>
      <p:pic>
        <p:nvPicPr>
          <p:cNvPr id="190" name="Google Shape;190;p31"/>
          <p:cNvPicPr preferRelativeResize="0"/>
          <p:nvPr/>
        </p:nvPicPr>
        <p:blipFill rotWithShape="1">
          <a:blip r:embed="rId3">
            <a:alphaModFix/>
          </a:blip>
          <a:srcRect r="1448" b="19717"/>
          <a:stretch/>
        </p:blipFill>
        <p:spPr>
          <a:xfrm>
            <a:off x="0" y="321125"/>
            <a:ext cx="4050750" cy="536950"/>
          </a:xfrm>
          <a:prstGeom prst="rect">
            <a:avLst/>
          </a:prstGeom>
          <a:noFill/>
          <a:ln>
            <a:noFill/>
          </a:ln>
        </p:spPr>
      </p:pic>
      <p:sp>
        <p:nvSpPr>
          <p:cNvPr id="191" name="Google Shape;191;p31"/>
          <p:cNvSpPr txBox="1"/>
          <p:nvPr/>
        </p:nvSpPr>
        <p:spPr>
          <a:xfrm>
            <a:off x="129100" y="312550"/>
            <a:ext cx="5080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Poppins"/>
                <a:ea typeface="Poppins"/>
                <a:cs typeface="Poppins"/>
                <a:sym typeface="Poppins"/>
              </a:rPr>
              <a:t>LUNG  SEGMENTATION</a:t>
            </a:r>
            <a:endParaRPr sz="2400" b="1">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3966371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712500" y="677425"/>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mini-Unet</a:t>
            </a:r>
            <a:endParaRPr/>
          </a:p>
        </p:txBody>
      </p:sp>
      <p:pic>
        <p:nvPicPr>
          <p:cNvPr id="197" name="Google Shape;197;p32"/>
          <p:cNvPicPr preferRelativeResize="0"/>
          <p:nvPr/>
        </p:nvPicPr>
        <p:blipFill>
          <a:blip r:embed="rId3">
            <a:alphaModFix/>
          </a:blip>
          <a:stretch>
            <a:fillRect/>
          </a:stretch>
        </p:blipFill>
        <p:spPr>
          <a:xfrm>
            <a:off x="1079175" y="1238775"/>
            <a:ext cx="7191375" cy="3676650"/>
          </a:xfrm>
          <a:prstGeom prst="rect">
            <a:avLst/>
          </a:prstGeom>
          <a:noFill/>
          <a:ln>
            <a:noFill/>
          </a:ln>
        </p:spPr>
      </p:pic>
      <p:pic>
        <p:nvPicPr>
          <p:cNvPr id="198" name="Google Shape;198;p32"/>
          <p:cNvPicPr preferRelativeResize="0"/>
          <p:nvPr/>
        </p:nvPicPr>
        <p:blipFill rotWithShape="1">
          <a:blip r:embed="rId4">
            <a:alphaModFix/>
          </a:blip>
          <a:srcRect r="1448" b="19717"/>
          <a:stretch/>
        </p:blipFill>
        <p:spPr>
          <a:xfrm>
            <a:off x="0" y="131900"/>
            <a:ext cx="4050750" cy="536950"/>
          </a:xfrm>
          <a:prstGeom prst="rect">
            <a:avLst/>
          </a:prstGeom>
          <a:noFill/>
          <a:ln>
            <a:noFill/>
          </a:ln>
        </p:spPr>
      </p:pic>
      <p:sp>
        <p:nvSpPr>
          <p:cNvPr id="199" name="Google Shape;199;p32"/>
          <p:cNvSpPr txBox="1"/>
          <p:nvPr/>
        </p:nvSpPr>
        <p:spPr>
          <a:xfrm>
            <a:off x="129100" y="123325"/>
            <a:ext cx="5080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Poppins"/>
                <a:ea typeface="Poppins"/>
                <a:cs typeface="Poppins"/>
                <a:sym typeface="Poppins"/>
              </a:rPr>
              <a:t>LUNG  SEGMENTATION</a:t>
            </a:r>
            <a:endParaRPr sz="2400" b="1">
              <a:solidFill>
                <a:srgbClr val="FFFFFF"/>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712500" y="678275"/>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og-Unet</a:t>
            </a:r>
            <a:endParaRPr/>
          </a:p>
        </p:txBody>
      </p:sp>
      <p:pic>
        <p:nvPicPr>
          <p:cNvPr id="205" name="Google Shape;205;p33"/>
          <p:cNvPicPr preferRelativeResize="0"/>
          <p:nvPr/>
        </p:nvPicPr>
        <p:blipFill>
          <a:blip r:embed="rId3">
            <a:alphaModFix/>
          </a:blip>
          <a:stretch>
            <a:fillRect/>
          </a:stretch>
        </p:blipFill>
        <p:spPr>
          <a:xfrm>
            <a:off x="854088" y="1177000"/>
            <a:ext cx="7435813" cy="3736875"/>
          </a:xfrm>
          <a:prstGeom prst="rect">
            <a:avLst/>
          </a:prstGeom>
          <a:noFill/>
          <a:ln>
            <a:noFill/>
          </a:ln>
        </p:spPr>
      </p:pic>
      <p:pic>
        <p:nvPicPr>
          <p:cNvPr id="206" name="Google Shape;206;p33"/>
          <p:cNvPicPr preferRelativeResize="0"/>
          <p:nvPr/>
        </p:nvPicPr>
        <p:blipFill rotWithShape="1">
          <a:blip r:embed="rId4">
            <a:alphaModFix/>
          </a:blip>
          <a:srcRect r="1448" b="19717"/>
          <a:stretch/>
        </p:blipFill>
        <p:spPr>
          <a:xfrm>
            <a:off x="0" y="141325"/>
            <a:ext cx="4050750" cy="536950"/>
          </a:xfrm>
          <a:prstGeom prst="rect">
            <a:avLst/>
          </a:prstGeom>
          <a:noFill/>
          <a:ln>
            <a:noFill/>
          </a:ln>
        </p:spPr>
      </p:pic>
      <p:sp>
        <p:nvSpPr>
          <p:cNvPr id="207" name="Google Shape;207;p33"/>
          <p:cNvSpPr txBox="1"/>
          <p:nvPr/>
        </p:nvSpPr>
        <p:spPr>
          <a:xfrm>
            <a:off x="129100" y="132750"/>
            <a:ext cx="5080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Poppins"/>
                <a:ea typeface="Poppins"/>
                <a:cs typeface="Poppins"/>
                <a:sym typeface="Poppins"/>
              </a:rPr>
              <a:t>LUNG  SEGMENTATION</a:t>
            </a:r>
            <a:endParaRPr sz="2400" b="1">
              <a:solidFill>
                <a:srgbClr val="FFFFFF"/>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712500" y="904300"/>
            <a:ext cx="7719000"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ResNet50-Unet</a:t>
            </a:r>
            <a:endParaRPr sz="2800"/>
          </a:p>
        </p:txBody>
      </p:sp>
      <p:pic>
        <p:nvPicPr>
          <p:cNvPr id="213" name="Google Shape;213;p34"/>
          <p:cNvPicPr preferRelativeResize="0"/>
          <p:nvPr/>
        </p:nvPicPr>
        <p:blipFill>
          <a:blip r:embed="rId3">
            <a:alphaModFix/>
          </a:blip>
          <a:stretch>
            <a:fillRect/>
          </a:stretch>
        </p:blipFill>
        <p:spPr>
          <a:xfrm>
            <a:off x="904225" y="1611625"/>
            <a:ext cx="6603775" cy="3364025"/>
          </a:xfrm>
          <a:prstGeom prst="rect">
            <a:avLst/>
          </a:prstGeom>
          <a:noFill/>
          <a:ln>
            <a:noFill/>
          </a:ln>
        </p:spPr>
      </p:pic>
      <p:pic>
        <p:nvPicPr>
          <p:cNvPr id="214" name="Google Shape;214;p34"/>
          <p:cNvPicPr preferRelativeResize="0"/>
          <p:nvPr/>
        </p:nvPicPr>
        <p:blipFill rotWithShape="1">
          <a:blip r:embed="rId4">
            <a:alphaModFix/>
          </a:blip>
          <a:srcRect r="1448" b="19717"/>
          <a:stretch/>
        </p:blipFill>
        <p:spPr>
          <a:xfrm>
            <a:off x="0" y="271025"/>
            <a:ext cx="4050750" cy="536950"/>
          </a:xfrm>
          <a:prstGeom prst="rect">
            <a:avLst/>
          </a:prstGeom>
          <a:noFill/>
          <a:ln>
            <a:noFill/>
          </a:ln>
        </p:spPr>
      </p:pic>
      <p:sp>
        <p:nvSpPr>
          <p:cNvPr id="215" name="Google Shape;215;p34"/>
          <p:cNvSpPr txBox="1"/>
          <p:nvPr/>
        </p:nvSpPr>
        <p:spPr>
          <a:xfrm>
            <a:off x="129100" y="262450"/>
            <a:ext cx="5080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Poppins"/>
                <a:ea typeface="Poppins"/>
                <a:cs typeface="Poppins"/>
                <a:sym typeface="Poppins"/>
              </a:rPr>
              <a:t>LUNG  SEGMENTATION</a:t>
            </a:r>
            <a:endParaRPr sz="2400" b="1">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Health Education Center by Slidesgo">
  <a:themeElements>
    <a:clrScheme name="Simple Light">
      <a:dk1>
        <a:srgbClr val="5696CB"/>
      </a:dk1>
      <a:lt1>
        <a:srgbClr val="133660"/>
      </a:lt1>
      <a:dk2>
        <a:srgbClr val="63B8FF"/>
      </a:dk2>
      <a:lt2>
        <a:srgbClr val="CDCDCD"/>
      </a:lt2>
      <a:accent1>
        <a:srgbClr val="5696CB"/>
      </a:accent1>
      <a:accent2>
        <a:srgbClr val="133660"/>
      </a:accent2>
      <a:accent3>
        <a:srgbClr val="63B8FF"/>
      </a:accent3>
      <a:accent4>
        <a:srgbClr val="CDCDCD"/>
      </a:accent4>
      <a:accent5>
        <a:srgbClr val="FFFFFF"/>
      </a:accent5>
      <a:accent6>
        <a:srgbClr val="000000"/>
      </a:accent6>
      <a:hlink>
        <a:srgbClr val="5696C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959</Words>
  <Application>Microsoft Office PowerPoint</Application>
  <PresentationFormat>On-screen Show (16:9)</PresentationFormat>
  <Paragraphs>106</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Times New Roman</vt:lpstr>
      <vt:lpstr>Segoe UI Historic</vt:lpstr>
      <vt:lpstr>Poppins</vt:lpstr>
      <vt:lpstr>Comfortaa</vt:lpstr>
      <vt:lpstr>Courier New</vt:lpstr>
      <vt:lpstr>Health Education Center by Slidesgo</vt:lpstr>
      <vt:lpstr>Abnormality Detection  in Chest X-ray  </vt:lpstr>
      <vt:lpstr>PowerPoint Presentation</vt:lpstr>
      <vt:lpstr>PowerPoint Presentation</vt:lpstr>
      <vt:lpstr>PowerPoint Presentation</vt:lpstr>
      <vt:lpstr>Unet</vt:lpstr>
      <vt:lpstr>+ Output paper là một lớp mask có 1 channel, với lớp cuối model là một lớp convolution có activation là sigmoid. -&gt; Đổi thành lớp convolution với activation là softmax, output một mask one-hot với 2 channel.   + Biến đổi (augment) ngẫu nhiên zoom [0.8, 1.2] (do có thể chụp phổi từ khoảng cách khác nhau), flip ngang (do hai phổi tương đối có hình giống nhau), và xoay ngẫu nhiên [-20,20] radian (do chụp có thể chéo). Tuy vậy, do điều kiện bộ valid và train chụp rất giống nhau (thậm chí cả bộ Shenzhen), augment sẽ làm model kém đi (Thực nghiệm cũng cho thấy vậy). Hiện tại không dùng augmentation.  +  Loss của model đã thử cross entropy và dice -&gt; Cross entropy hội tụ tốt hơn.  + Với Mini-Unet, do không hội tụ được, đổi từ Adam với learning rate 0.001 xuống dùng SGD và learning rate 0.00001.  + Chọn patience lớn hơn, với 50 epoch.  + Loss weight dựa vào tỉ lệ pixel [0.6, 1.9]. Đã thử [1,5] nhưng không tốt bằng.</vt:lpstr>
      <vt:lpstr>mini-Unet</vt:lpstr>
      <vt:lpstr>og-Unet</vt:lpstr>
      <vt:lpstr>ResNet50-Unet</vt:lpstr>
      <vt:lpstr>Evaluate on Shenzhen</vt:lpstr>
      <vt:lpstr>Next step for segmentation</vt:lpstr>
      <vt:lpstr>Pretrained Unet Model</vt:lpstr>
      <vt:lpstr>PowerPoint Presentation</vt:lpstr>
      <vt:lpstr>PowerPoint Presentation</vt:lpstr>
      <vt:lpstr>PowerPoint Presentation</vt:lpstr>
      <vt:lpstr>PowerPoint Presentation</vt:lpstr>
      <vt:lpstr>Unet to segment Vin-BigData  Check X-ray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Abnormality Detection  in Chest X-ray  </dc:title>
  <cp:lastModifiedBy>Trần Bảo Sam (VNCDLL-CTÐTKSAI)</cp:lastModifiedBy>
  <cp:revision>13</cp:revision>
  <dcterms:modified xsi:type="dcterms:W3CDTF">2021-01-18T07:52:19Z</dcterms:modified>
</cp:coreProperties>
</file>